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7" r:id="rId4"/>
  </p:sldMasterIdLst>
  <p:notesMasterIdLst>
    <p:notesMasterId r:id="rId24"/>
  </p:notesMasterIdLst>
  <p:handoutMasterIdLst>
    <p:handoutMasterId r:id="rId25"/>
  </p:handoutMasterIdLst>
  <p:sldIdLst>
    <p:sldId id="256" r:id="rId5"/>
    <p:sldId id="257" r:id="rId6"/>
    <p:sldId id="262" r:id="rId7"/>
    <p:sldId id="313" r:id="rId8"/>
    <p:sldId id="315" r:id="rId9"/>
    <p:sldId id="319" r:id="rId10"/>
    <p:sldId id="322" r:id="rId11"/>
    <p:sldId id="323" r:id="rId12"/>
    <p:sldId id="325" r:id="rId13"/>
    <p:sldId id="328" r:id="rId14"/>
    <p:sldId id="329" r:id="rId15"/>
    <p:sldId id="326" r:id="rId16"/>
    <p:sldId id="317" r:id="rId17"/>
    <p:sldId id="327" r:id="rId18"/>
    <p:sldId id="320" r:id="rId19"/>
    <p:sldId id="324" r:id="rId20"/>
    <p:sldId id="260" r:id="rId21"/>
    <p:sldId id="318" r:id="rId22"/>
    <p:sldId id="26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660" autoAdjust="0"/>
  </p:normalViewPr>
  <p:slideViewPr>
    <p:cSldViewPr snapToGrid="0">
      <p:cViewPr>
        <p:scale>
          <a:sx n="50" d="100"/>
          <a:sy n="50" d="100"/>
        </p:scale>
        <p:origin x="1284" y="232"/>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8/21/2024</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8/21/2024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10</a:t>
            </a:fld>
            <a:endParaRPr lang="en-US" dirty="0"/>
          </a:p>
        </p:txBody>
      </p:sp>
    </p:spTree>
    <p:extLst>
      <p:ext uri="{BB962C8B-B14F-4D97-AF65-F5344CB8AC3E}">
        <p14:creationId xmlns:p14="http://schemas.microsoft.com/office/powerpoint/2010/main" val="367289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11</a:t>
            </a:fld>
            <a:endParaRPr lang="en-US" dirty="0"/>
          </a:p>
        </p:txBody>
      </p:sp>
    </p:spTree>
    <p:extLst>
      <p:ext uri="{BB962C8B-B14F-4D97-AF65-F5344CB8AC3E}">
        <p14:creationId xmlns:p14="http://schemas.microsoft.com/office/powerpoint/2010/main" val="240450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dirty="0"/>
          </a:p>
        </p:txBody>
      </p:sp>
    </p:spTree>
    <p:extLst>
      <p:ext uri="{BB962C8B-B14F-4D97-AF65-F5344CB8AC3E}">
        <p14:creationId xmlns:p14="http://schemas.microsoft.com/office/powerpoint/2010/main" val="144906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13</a:t>
            </a:fld>
            <a:endParaRPr lang="en-US" dirty="0"/>
          </a:p>
        </p:txBody>
      </p:sp>
    </p:spTree>
    <p:extLst>
      <p:ext uri="{BB962C8B-B14F-4D97-AF65-F5344CB8AC3E}">
        <p14:creationId xmlns:p14="http://schemas.microsoft.com/office/powerpoint/2010/main" val="3302879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14</a:t>
            </a:fld>
            <a:endParaRPr lang="en-US" dirty="0"/>
          </a:p>
        </p:txBody>
      </p:sp>
    </p:spTree>
    <p:extLst>
      <p:ext uri="{BB962C8B-B14F-4D97-AF65-F5344CB8AC3E}">
        <p14:creationId xmlns:p14="http://schemas.microsoft.com/office/powerpoint/2010/main" val="326112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15</a:t>
            </a:fld>
            <a:endParaRPr lang="en-US" dirty="0"/>
          </a:p>
        </p:txBody>
      </p:sp>
    </p:spTree>
    <p:extLst>
      <p:ext uri="{BB962C8B-B14F-4D97-AF65-F5344CB8AC3E}">
        <p14:creationId xmlns:p14="http://schemas.microsoft.com/office/powerpoint/2010/main" val="273444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16</a:t>
            </a:fld>
            <a:endParaRPr lang="en-US" dirty="0"/>
          </a:p>
        </p:txBody>
      </p:sp>
    </p:spTree>
    <p:extLst>
      <p:ext uri="{BB962C8B-B14F-4D97-AF65-F5344CB8AC3E}">
        <p14:creationId xmlns:p14="http://schemas.microsoft.com/office/powerpoint/2010/main" val="15552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17</a:t>
            </a:fld>
            <a:endParaRPr lang="en-US" dirty="0"/>
          </a:p>
        </p:txBody>
      </p:sp>
    </p:spTree>
    <p:extLst>
      <p:ext uri="{BB962C8B-B14F-4D97-AF65-F5344CB8AC3E}">
        <p14:creationId xmlns:p14="http://schemas.microsoft.com/office/powerpoint/2010/main" val="54722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18</a:t>
            </a:fld>
            <a:endParaRPr lang="en-US" dirty="0"/>
          </a:p>
        </p:txBody>
      </p:sp>
    </p:spTree>
    <p:extLst>
      <p:ext uri="{BB962C8B-B14F-4D97-AF65-F5344CB8AC3E}">
        <p14:creationId xmlns:p14="http://schemas.microsoft.com/office/powerpoint/2010/main" val="623940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19</a:t>
            </a:fld>
            <a:endParaRPr lang="en-US" dirty="0"/>
          </a:p>
        </p:txBody>
      </p:sp>
    </p:spTree>
    <p:extLst>
      <p:ext uri="{BB962C8B-B14F-4D97-AF65-F5344CB8AC3E}">
        <p14:creationId xmlns:p14="http://schemas.microsoft.com/office/powerpoint/2010/main" val="375733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336416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3</a:t>
            </a:fld>
            <a:endParaRPr lang="en-US" dirty="0"/>
          </a:p>
        </p:txBody>
      </p:sp>
    </p:spTree>
    <p:extLst>
      <p:ext uri="{BB962C8B-B14F-4D97-AF65-F5344CB8AC3E}">
        <p14:creationId xmlns:p14="http://schemas.microsoft.com/office/powerpoint/2010/main" val="163292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377292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6</a:t>
            </a:fld>
            <a:endParaRPr lang="en-US" dirty="0"/>
          </a:p>
        </p:txBody>
      </p:sp>
    </p:spTree>
    <p:extLst>
      <p:ext uri="{BB962C8B-B14F-4D97-AF65-F5344CB8AC3E}">
        <p14:creationId xmlns:p14="http://schemas.microsoft.com/office/powerpoint/2010/main" val="82877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7</a:t>
            </a:fld>
            <a:endParaRPr lang="en-US" dirty="0"/>
          </a:p>
        </p:txBody>
      </p:sp>
    </p:spTree>
    <p:extLst>
      <p:ext uri="{BB962C8B-B14F-4D97-AF65-F5344CB8AC3E}">
        <p14:creationId xmlns:p14="http://schemas.microsoft.com/office/powerpoint/2010/main" val="1804247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8</a:t>
            </a:fld>
            <a:endParaRPr lang="en-US" dirty="0"/>
          </a:p>
        </p:txBody>
      </p:sp>
    </p:spTree>
    <p:extLst>
      <p:ext uri="{BB962C8B-B14F-4D97-AF65-F5344CB8AC3E}">
        <p14:creationId xmlns:p14="http://schemas.microsoft.com/office/powerpoint/2010/main" val="282249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9</a:t>
            </a:fld>
            <a:endParaRPr lang="en-US" dirty="0"/>
          </a:p>
        </p:txBody>
      </p:sp>
    </p:spTree>
    <p:extLst>
      <p:ext uri="{BB962C8B-B14F-4D97-AF65-F5344CB8AC3E}">
        <p14:creationId xmlns:p14="http://schemas.microsoft.com/office/powerpoint/2010/main" val="201770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r>
              <a:rPr lang="en-US"/>
              <a:t>20XX</a:t>
            </a:r>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6588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084000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619213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498556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E50B4-1616-9029-9FC0-901DDF9BF608}"/>
              </a:ext>
              <a:ext uri="{C183D7F6-B498-43B3-948B-1728B52AA6E4}">
                <adec:decorative xmlns:adec="http://schemas.microsoft.com/office/drawing/2017/decorative"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408451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ic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0"/>
            <a:ext cx="5170860" cy="4869882"/>
          </a:xfrm>
        </p:spPr>
        <p:txBody>
          <a:bodyPr anchor="ctr">
            <a:noAutofit/>
          </a:bodyPr>
          <a:lstStyle>
            <a:lvl1pPr algn="ctr">
              <a:defRPr sz="4800"/>
            </a:lvl1pPr>
          </a:lstStyle>
          <a:p>
            <a:r>
              <a:rPr lang="en-US" dirty="0"/>
              <a:t>Click to add title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dirty="0"/>
              <a:t>Click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7" name="Group 16">
            <a:extLst>
              <a:ext uri="{FF2B5EF4-FFF2-40B4-BE49-F238E27FC236}">
                <a16:creationId xmlns:a16="http://schemas.microsoft.com/office/drawing/2014/main" id="{FE79776F-EEB5-464D-19DD-92EC7B3B3296}"/>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19" name="Rectangle 18">
              <a:extLst>
                <a:ext uri="{FF2B5EF4-FFF2-40B4-BE49-F238E27FC236}">
                  <a16:creationId xmlns:a16="http://schemas.microsoft.com/office/drawing/2014/main" id="{309A16CC-7006-C92A-F15C-618A3235A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35D8D8D-001E-352F-FE03-CC3EE1D7CFC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2" name="Group 21">
                <a:extLst>
                  <a:ext uri="{FF2B5EF4-FFF2-40B4-BE49-F238E27FC236}">
                    <a16:creationId xmlns:a16="http://schemas.microsoft.com/office/drawing/2014/main" id="{51CE1C6F-D1A5-FD45-5120-8F87F05DCFD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FE946A41-95B9-A9F4-17ED-A011312446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69">
                  <a:extLst>
                    <a:ext uri="{FF2B5EF4-FFF2-40B4-BE49-F238E27FC236}">
                      <a16:creationId xmlns:a16="http://schemas.microsoft.com/office/drawing/2014/main" id="{FDFB515A-8805-F10C-2933-35BDDF1DD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Line 70">
                  <a:extLst>
                    <a:ext uri="{FF2B5EF4-FFF2-40B4-BE49-F238E27FC236}">
                      <a16:creationId xmlns:a16="http://schemas.microsoft.com/office/drawing/2014/main" id="{F63B17C2-189B-28FA-8876-976CC481C7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a:extLst>
                  <a:ext uri="{FF2B5EF4-FFF2-40B4-BE49-F238E27FC236}">
                    <a16:creationId xmlns:a16="http://schemas.microsoft.com/office/drawing/2014/main" id="{613E90FB-54AC-A2FC-9D01-C95ACC91FC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id="{58A6A556-AB2C-1636-63D4-9E2806E367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69">
                  <a:extLst>
                    <a:ext uri="{FF2B5EF4-FFF2-40B4-BE49-F238E27FC236}">
                      <a16:creationId xmlns:a16="http://schemas.microsoft.com/office/drawing/2014/main" id="{A43047F1-413F-99DB-01CC-293FC181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Line 70">
                  <a:extLst>
                    <a:ext uri="{FF2B5EF4-FFF2-40B4-BE49-F238E27FC236}">
                      <a16:creationId xmlns:a16="http://schemas.microsoft.com/office/drawing/2014/main" id="{47C2B72F-C97F-770D-5F99-50DD97EB27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434134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4621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F8AB8B9-9DB5-3592-13B2-C6EAC9964CDC}"/>
              </a:ext>
            </a:extLst>
          </p:cNvPr>
          <p:cNvSpPr>
            <a:spLocks noGrp="1"/>
          </p:cNvSpPr>
          <p:nvPr>
            <p:ph type="title" hasCustomPrompt="1"/>
          </p:nvPr>
        </p:nvSpPr>
        <p:spPr>
          <a:xfrm>
            <a:off x="568164" y="400049"/>
            <a:ext cx="11104724" cy="1185045"/>
          </a:xfrm>
        </p:spPr>
        <p:txBody>
          <a:bodyPr lIns="0">
            <a:normAutofit/>
          </a:bodyPr>
          <a:lstStyle>
            <a:lvl1pPr>
              <a:defRPr sz="3600"/>
            </a:lvl1pPr>
          </a:lstStyle>
          <a:p>
            <a:r>
              <a:rPr lang="en-US" dirty="0"/>
              <a:t>Click to add title</a:t>
            </a:r>
          </a:p>
        </p:txBody>
      </p:sp>
      <p:sp>
        <p:nvSpPr>
          <p:cNvPr id="10" name="Content Placeholder 3">
            <a:extLst>
              <a:ext uri="{FF2B5EF4-FFF2-40B4-BE49-F238E27FC236}">
                <a16:creationId xmlns:a16="http://schemas.microsoft.com/office/drawing/2014/main" id="{96B6B9D5-CD1B-A940-279D-F71F01ADB003}"/>
              </a:ext>
            </a:extLst>
          </p:cNvPr>
          <p:cNvSpPr>
            <a:spLocks noGrp="1"/>
          </p:cNvSpPr>
          <p:nvPr>
            <p:ph sz="half" idx="12" hasCustomPrompt="1"/>
          </p:nvPr>
        </p:nvSpPr>
        <p:spPr>
          <a:xfrm>
            <a:off x="568164"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3269BDF9-7C8E-6E41-2B0A-E6156A56F0EF}"/>
              </a:ext>
            </a:extLst>
          </p:cNvPr>
          <p:cNvSpPr>
            <a:spLocks noGrp="1"/>
          </p:cNvSpPr>
          <p:nvPr>
            <p:ph sz="half" idx="13" hasCustomPrompt="1"/>
          </p:nvPr>
        </p:nvSpPr>
        <p:spPr>
          <a:xfrm>
            <a:off x="6274202"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1B8ED33-4EE7-7B50-3C8D-2D43FCEE2B34}"/>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9C8F833A-02FB-E36B-45C9-0645070F68FD}"/>
              </a:ext>
            </a:extLst>
          </p:cNvPr>
          <p:cNvSpPr>
            <a:spLocks noGrp="1"/>
          </p:cNvSpPr>
          <p:nvPr>
            <p:ph type="dt" sz="half" idx="11"/>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3" name="Footer Placeholder 6">
            <a:extLst>
              <a:ext uri="{FF2B5EF4-FFF2-40B4-BE49-F238E27FC236}">
                <a16:creationId xmlns:a16="http://schemas.microsoft.com/office/drawing/2014/main" id="{7BDAEEC9-E6ED-C61A-85C7-C1E0B67B1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E71492A7-053E-DE52-D433-9715A1632BE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91956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40CF0BDF-4C70-3A21-D896-DAC13562A29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35428F-DCEA-E8DB-1A53-7A9E8B6BD17C}"/>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id="{B08950FF-1512-B7DF-BED3-12DAB240C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1">
              <a:extLst>
                <a:ext uri="{FF2B5EF4-FFF2-40B4-BE49-F238E27FC236}">
                  <a16:creationId xmlns:a16="http://schemas.microsoft.com/office/drawing/2014/main" id="{FED46019-50FE-56DC-07AE-3140B62D99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61">
              <a:extLst>
                <a:ext uri="{FF2B5EF4-FFF2-40B4-BE49-F238E27FC236}">
                  <a16:creationId xmlns:a16="http://schemas.microsoft.com/office/drawing/2014/main" id="{F8344F6F-7BFF-A0C1-6A5C-7C26859CEF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8">
              <a:extLst>
                <a:ext uri="{FF2B5EF4-FFF2-40B4-BE49-F238E27FC236}">
                  <a16:creationId xmlns:a16="http://schemas.microsoft.com/office/drawing/2014/main" id="{B351AD35-F328-430C-AC8C-9C2FCC751B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4">
              <a:extLst>
                <a:ext uri="{FF2B5EF4-FFF2-40B4-BE49-F238E27FC236}">
                  <a16:creationId xmlns:a16="http://schemas.microsoft.com/office/drawing/2014/main" id="{26C9E2DF-5528-DC17-0E3E-5CAB023139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C6D0E3D9-FDBB-F24B-58B3-5D64BA3AD9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0">
              <a:extLst>
                <a:ext uri="{FF2B5EF4-FFF2-40B4-BE49-F238E27FC236}">
                  <a16:creationId xmlns:a16="http://schemas.microsoft.com/office/drawing/2014/main" id="{7CEB91EF-B50A-86E9-6E90-5306CC452C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59">
              <a:extLst>
                <a:ext uri="{FF2B5EF4-FFF2-40B4-BE49-F238E27FC236}">
                  <a16:creationId xmlns:a16="http://schemas.microsoft.com/office/drawing/2014/main" id="{9F658E30-2295-292A-732D-35D6A2A3AB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2">
              <a:extLst>
                <a:ext uri="{FF2B5EF4-FFF2-40B4-BE49-F238E27FC236}">
                  <a16:creationId xmlns:a16="http://schemas.microsoft.com/office/drawing/2014/main" id="{46653527-5E94-B1BE-2530-38683A6E58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65">
              <a:extLst>
                <a:ext uri="{FF2B5EF4-FFF2-40B4-BE49-F238E27FC236}">
                  <a16:creationId xmlns:a16="http://schemas.microsoft.com/office/drawing/2014/main" id="{746ECD9D-C4C1-ABBF-B385-62CE709171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F12FD0B4-D775-8778-B4AB-281288125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82">
              <a:extLst>
                <a:ext uri="{FF2B5EF4-FFF2-40B4-BE49-F238E27FC236}">
                  <a16:creationId xmlns:a16="http://schemas.microsoft.com/office/drawing/2014/main" id="{9060E759-708B-81DA-7D61-A5E4FD15AF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85">
              <a:extLst>
                <a:ext uri="{FF2B5EF4-FFF2-40B4-BE49-F238E27FC236}">
                  <a16:creationId xmlns:a16="http://schemas.microsoft.com/office/drawing/2014/main" id="{C1BC18FF-D435-8372-8D36-F0A2E2FF1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88">
              <a:extLst>
                <a:ext uri="{FF2B5EF4-FFF2-40B4-BE49-F238E27FC236}">
                  <a16:creationId xmlns:a16="http://schemas.microsoft.com/office/drawing/2014/main" id="{D7BE903D-C298-1952-7991-8E31C2AF26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0" name="Group 89">
              <a:extLst>
                <a:ext uri="{FF2B5EF4-FFF2-40B4-BE49-F238E27FC236}">
                  <a16:creationId xmlns:a16="http://schemas.microsoft.com/office/drawing/2014/main" id="{B607DCA6-6024-D362-9330-8AFFBBB8A7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id="{3B80B578-9153-AA37-CCF4-1C530CE74F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66">
                <a:extLst>
                  <a:ext uri="{FF2B5EF4-FFF2-40B4-BE49-F238E27FC236}">
                    <a16:creationId xmlns:a16="http://schemas.microsoft.com/office/drawing/2014/main" id="{70FF2BF6-5E2B-13B9-B292-51297D0F07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67">
                <a:extLst>
                  <a:ext uri="{FF2B5EF4-FFF2-40B4-BE49-F238E27FC236}">
                    <a16:creationId xmlns:a16="http://schemas.microsoft.com/office/drawing/2014/main" id="{10EEC0DE-2FA0-2991-F09B-FDB7F90BCF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80">
                <a:extLst>
                  <a:ext uri="{FF2B5EF4-FFF2-40B4-BE49-F238E27FC236}">
                    <a16:creationId xmlns:a16="http://schemas.microsoft.com/office/drawing/2014/main" id="{FD5727E7-2D7B-1745-2AFE-EE92B123D0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83">
                <a:extLst>
                  <a:ext uri="{FF2B5EF4-FFF2-40B4-BE49-F238E27FC236}">
                    <a16:creationId xmlns:a16="http://schemas.microsoft.com/office/drawing/2014/main" id="{7E599577-4F0E-E46B-8F38-5DE84B9EB3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86">
                <a:extLst>
                  <a:ext uri="{FF2B5EF4-FFF2-40B4-BE49-F238E27FC236}">
                    <a16:creationId xmlns:a16="http://schemas.microsoft.com/office/drawing/2014/main" id="{EBC3501F-ACA9-9716-54B2-308F761A35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89">
                <a:extLst>
                  <a:ext uri="{FF2B5EF4-FFF2-40B4-BE49-F238E27FC236}">
                    <a16:creationId xmlns:a16="http://schemas.microsoft.com/office/drawing/2014/main" id="{8F837063-D92B-EA3A-1299-475B6632C0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D1A340BC-A6D3-539D-CB1E-965CF9C5DE9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id="{7AC7CD44-8A4B-F8A7-C900-0DD35E0EB8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81">
              <a:extLst>
                <a:ext uri="{FF2B5EF4-FFF2-40B4-BE49-F238E27FC236}">
                  <a16:creationId xmlns:a16="http://schemas.microsoft.com/office/drawing/2014/main" id="{11D7F6C7-DB52-EF70-52AC-898829F0A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61">
              <a:extLst>
                <a:ext uri="{FF2B5EF4-FFF2-40B4-BE49-F238E27FC236}">
                  <a16:creationId xmlns:a16="http://schemas.microsoft.com/office/drawing/2014/main" id="{198FB818-8D72-83A8-92A1-DBF959851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78">
              <a:extLst>
                <a:ext uri="{FF2B5EF4-FFF2-40B4-BE49-F238E27FC236}">
                  <a16:creationId xmlns:a16="http://schemas.microsoft.com/office/drawing/2014/main" id="{3D0C3C81-7CE0-2D78-D02F-F9DCF05011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84">
              <a:extLst>
                <a:ext uri="{FF2B5EF4-FFF2-40B4-BE49-F238E27FC236}">
                  <a16:creationId xmlns:a16="http://schemas.microsoft.com/office/drawing/2014/main" id="{0C7ED120-F30B-14AB-5B2F-B022C8668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87">
              <a:extLst>
                <a:ext uri="{FF2B5EF4-FFF2-40B4-BE49-F238E27FC236}">
                  <a16:creationId xmlns:a16="http://schemas.microsoft.com/office/drawing/2014/main" id="{60788874-2352-19A7-D664-0106854D90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0">
              <a:extLst>
                <a:ext uri="{FF2B5EF4-FFF2-40B4-BE49-F238E27FC236}">
                  <a16:creationId xmlns:a16="http://schemas.microsoft.com/office/drawing/2014/main" id="{88B03378-17C4-9F0A-14DE-B0D14C3A5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9">
              <a:extLst>
                <a:ext uri="{FF2B5EF4-FFF2-40B4-BE49-F238E27FC236}">
                  <a16:creationId xmlns:a16="http://schemas.microsoft.com/office/drawing/2014/main" id="{AF0D137B-1827-9F4C-03BB-6D7F26FF51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62">
              <a:extLst>
                <a:ext uri="{FF2B5EF4-FFF2-40B4-BE49-F238E27FC236}">
                  <a16:creationId xmlns:a16="http://schemas.microsoft.com/office/drawing/2014/main" id="{F0D58801-920F-64E9-DD6A-9E41DB9CE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65">
              <a:extLst>
                <a:ext uri="{FF2B5EF4-FFF2-40B4-BE49-F238E27FC236}">
                  <a16:creationId xmlns:a16="http://schemas.microsoft.com/office/drawing/2014/main" id="{1196BF7F-0B7D-24CC-1BF8-28DE94B282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79">
              <a:extLst>
                <a:ext uri="{FF2B5EF4-FFF2-40B4-BE49-F238E27FC236}">
                  <a16:creationId xmlns:a16="http://schemas.microsoft.com/office/drawing/2014/main" id="{0055D8F4-D194-4E40-FA91-94F7A1AEC8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2">
              <a:extLst>
                <a:ext uri="{FF2B5EF4-FFF2-40B4-BE49-F238E27FC236}">
                  <a16:creationId xmlns:a16="http://schemas.microsoft.com/office/drawing/2014/main" id="{CBF5427B-8B0F-8276-A243-4B27DA41C3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5">
              <a:extLst>
                <a:ext uri="{FF2B5EF4-FFF2-40B4-BE49-F238E27FC236}">
                  <a16:creationId xmlns:a16="http://schemas.microsoft.com/office/drawing/2014/main" id="{200EE055-2A12-AA92-46E4-2FA8D7BA3C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8">
              <a:extLst>
                <a:ext uri="{FF2B5EF4-FFF2-40B4-BE49-F238E27FC236}">
                  <a16:creationId xmlns:a16="http://schemas.microsoft.com/office/drawing/2014/main" id="{3C38B1EC-E4D2-BF06-976B-C14979A121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3" name="Group 112">
              <a:extLst>
                <a:ext uri="{FF2B5EF4-FFF2-40B4-BE49-F238E27FC236}">
                  <a16:creationId xmlns:a16="http://schemas.microsoft.com/office/drawing/2014/main" id="{5BCF6A29-31B0-2441-356B-86247D86DC1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id="{6EB6905C-ACF6-9AF1-664F-5C0FED8A66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Line 66">
                <a:extLst>
                  <a:ext uri="{FF2B5EF4-FFF2-40B4-BE49-F238E27FC236}">
                    <a16:creationId xmlns:a16="http://schemas.microsoft.com/office/drawing/2014/main" id="{0E262CE0-BAF1-8146-35BB-AC059F7292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67">
                <a:extLst>
                  <a:ext uri="{FF2B5EF4-FFF2-40B4-BE49-F238E27FC236}">
                    <a16:creationId xmlns:a16="http://schemas.microsoft.com/office/drawing/2014/main" id="{191EBC3F-760E-86C1-8B21-A117912C6C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80">
                <a:extLst>
                  <a:ext uri="{FF2B5EF4-FFF2-40B4-BE49-F238E27FC236}">
                    <a16:creationId xmlns:a16="http://schemas.microsoft.com/office/drawing/2014/main" id="{53EAD6B4-1599-2782-D593-2D6148973A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83">
                <a:extLst>
                  <a:ext uri="{FF2B5EF4-FFF2-40B4-BE49-F238E27FC236}">
                    <a16:creationId xmlns:a16="http://schemas.microsoft.com/office/drawing/2014/main" id="{809484DC-53A9-6DF0-B3E7-61C4BBC6D2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Line 86">
                <a:extLst>
                  <a:ext uri="{FF2B5EF4-FFF2-40B4-BE49-F238E27FC236}">
                    <a16:creationId xmlns:a16="http://schemas.microsoft.com/office/drawing/2014/main" id="{631B2D90-841F-130E-48D8-D77FD39A80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89">
                <a:extLst>
                  <a:ext uri="{FF2B5EF4-FFF2-40B4-BE49-F238E27FC236}">
                    <a16:creationId xmlns:a16="http://schemas.microsoft.com/office/drawing/2014/main" id="{54CE9CB3-DC61-CF9B-41AF-A855A9A7F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ate Placeholder 3">
            <a:extLst>
              <a:ext uri="{FF2B5EF4-FFF2-40B4-BE49-F238E27FC236}">
                <a16:creationId xmlns:a16="http://schemas.microsoft.com/office/drawing/2014/main"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6" name="Footer Placeholder 6">
            <a:extLst>
              <a:ext uri="{FF2B5EF4-FFF2-40B4-BE49-F238E27FC236}">
                <a16:creationId xmlns:a16="http://schemas.microsoft.com/office/drawing/2014/main"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882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dirty="0"/>
              <a:t>Click to add title</a:t>
            </a:r>
          </a:p>
        </p:txBody>
      </p:sp>
      <p:sp>
        <p:nvSpPr>
          <p:cNvPr id="9" name="Content Placeholder 8">
            <a:extLst>
              <a:ext uri="{FF2B5EF4-FFF2-40B4-BE49-F238E27FC236}">
                <a16:creationId xmlns:a16="http://schemas.microsoft.com/office/drawing/2014/main"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a:extLst>
              <a:ext uri="{FF2B5EF4-FFF2-40B4-BE49-F238E27FC236}">
                <a16:creationId xmlns:a16="http://schemas.microsoft.com/office/drawing/2014/main" id="{99F4A9DA-0E0F-BB15-37FE-7C47230AF41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id="{A6D7EE9A-A325-1078-BB60-9FC75CAEB6E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id="{E3B36E34-9750-EC15-036F-4B675C295A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1">
                <a:extLst>
                  <a:ext uri="{FF2B5EF4-FFF2-40B4-BE49-F238E27FC236}">
                    <a16:creationId xmlns:a16="http://schemas.microsoft.com/office/drawing/2014/main" id="{06586384-27A4-246C-E62A-33558F884F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61">
                <a:extLst>
                  <a:ext uri="{FF2B5EF4-FFF2-40B4-BE49-F238E27FC236}">
                    <a16:creationId xmlns:a16="http://schemas.microsoft.com/office/drawing/2014/main" id="{5AA0A056-987B-0766-D8E8-C8D89A7EC7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8">
                <a:extLst>
                  <a:ext uri="{FF2B5EF4-FFF2-40B4-BE49-F238E27FC236}">
                    <a16:creationId xmlns:a16="http://schemas.microsoft.com/office/drawing/2014/main" id="{B8359D64-1AAE-C3D6-1AEB-701A902686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4">
                <a:extLst>
                  <a:ext uri="{FF2B5EF4-FFF2-40B4-BE49-F238E27FC236}">
                    <a16:creationId xmlns:a16="http://schemas.microsoft.com/office/drawing/2014/main" id="{40C577F2-9B8C-9987-0FDA-0B46E995AE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7">
                <a:extLst>
                  <a:ext uri="{FF2B5EF4-FFF2-40B4-BE49-F238E27FC236}">
                    <a16:creationId xmlns:a16="http://schemas.microsoft.com/office/drawing/2014/main" id="{E4A8A441-14F2-1181-7C03-9AF4D75DE0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60">
                <a:extLst>
                  <a:ext uri="{FF2B5EF4-FFF2-40B4-BE49-F238E27FC236}">
                    <a16:creationId xmlns:a16="http://schemas.microsoft.com/office/drawing/2014/main" id="{3A0F5B06-DAD1-414A-4045-AC17788009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59">
                <a:extLst>
                  <a:ext uri="{FF2B5EF4-FFF2-40B4-BE49-F238E27FC236}">
                    <a16:creationId xmlns:a16="http://schemas.microsoft.com/office/drawing/2014/main" id="{6EAB1EB7-4688-82CC-051F-DB66DE38B8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62">
                <a:extLst>
                  <a:ext uri="{FF2B5EF4-FFF2-40B4-BE49-F238E27FC236}">
                    <a16:creationId xmlns:a16="http://schemas.microsoft.com/office/drawing/2014/main" id="{A9AB2401-8BD6-D082-7D34-198A6545D1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65">
                <a:extLst>
                  <a:ext uri="{FF2B5EF4-FFF2-40B4-BE49-F238E27FC236}">
                    <a16:creationId xmlns:a16="http://schemas.microsoft.com/office/drawing/2014/main" id="{3A90FDBC-4B7A-EDE5-0D04-338D0D4465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79">
                <a:extLst>
                  <a:ext uri="{FF2B5EF4-FFF2-40B4-BE49-F238E27FC236}">
                    <a16:creationId xmlns:a16="http://schemas.microsoft.com/office/drawing/2014/main" id="{A8D3C6B9-6FD6-25DA-E318-38517D172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82">
                <a:extLst>
                  <a:ext uri="{FF2B5EF4-FFF2-40B4-BE49-F238E27FC236}">
                    <a16:creationId xmlns:a16="http://schemas.microsoft.com/office/drawing/2014/main" id="{7B45605F-50DD-B936-79D0-4D5D3DCCF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85">
                <a:extLst>
                  <a:ext uri="{FF2B5EF4-FFF2-40B4-BE49-F238E27FC236}">
                    <a16:creationId xmlns:a16="http://schemas.microsoft.com/office/drawing/2014/main" id="{AA2CCC3A-D444-734A-6925-577856500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88">
                <a:extLst>
                  <a:ext uri="{FF2B5EF4-FFF2-40B4-BE49-F238E27FC236}">
                    <a16:creationId xmlns:a16="http://schemas.microsoft.com/office/drawing/2014/main" id="{A2BD9A0D-1346-B3F5-7383-79EB805ABD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a:extLst>
                  <a:ext uri="{FF2B5EF4-FFF2-40B4-BE49-F238E27FC236}">
                    <a16:creationId xmlns:a16="http://schemas.microsoft.com/office/drawing/2014/main" id="{16EB22E5-C3DE-A015-B732-9C99977BB7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id="{93CF15FE-A466-3FBE-1E87-307BF004F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66">
                  <a:extLst>
                    <a:ext uri="{FF2B5EF4-FFF2-40B4-BE49-F238E27FC236}">
                      <a16:creationId xmlns:a16="http://schemas.microsoft.com/office/drawing/2014/main" id="{3C84471E-53D8-C7CA-359C-EA3D084335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Line 67">
                  <a:extLst>
                    <a:ext uri="{FF2B5EF4-FFF2-40B4-BE49-F238E27FC236}">
                      <a16:creationId xmlns:a16="http://schemas.microsoft.com/office/drawing/2014/main" id="{BC3DC9EB-7ADF-8A40-A0B1-806A49FDD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80">
                  <a:extLst>
                    <a:ext uri="{FF2B5EF4-FFF2-40B4-BE49-F238E27FC236}">
                      <a16:creationId xmlns:a16="http://schemas.microsoft.com/office/drawing/2014/main" id="{A9814A17-E78A-F4E9-E11C-91D474D977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83">
                  <a:extLst>
                    <a:ext uri="{FF2B5EF4-FFF2-40B4-BE49-F238E27FC236}">
                      <a16:creationId xmlns:a16="http://schemas.microsoft.com/office/drawing/2014/main" id="{317CBEE3-C973-721D-F6E1-B01AB38460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86">
                  <a:extLst>
                    <a:ext uri="{FF2B5EF4-FFF2-40B4-BE49-F238E27FC236}">
                      <a16:creationId xmlns:a16="http://schemas.microsoft.com/office/drawing/2014/main" id="{B94FEC87-B417-D6A3-C64B-28FBFF77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Line 89">
                  <a:extLst>
                    <a:ext uri="{FF2B5EF4-FFF2-40B4-BE49-F238E27FC236}">
                      <a16:creationId xmlns:a16="http://schemas.microsoft.com/office/drawing/2014/main" id="{E06EF271-57E5-EEF4-D040-2024C9C5E2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4">
              <a:extLst>
                <a:ext uri="{FF2B5EF4-FFF2-40B4-BE49-F238E27FC236}">
                  <a16:creationId xmlns:a16="http://schemas.microsoft.com/office/drawing/2014/main" id="{8B6F3B2D-71C3-22D2-3FE7-AEB56473B0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id="{97575CCE-8AB7-7F62-6647-54A79E708F6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17ABC5D-B6B9-F1AF-A5E6-4E86BF3973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0BB42-FD51-C2C9-345D-87DED4AC7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385D3C2A-6509-6882-27B6-96C87422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0">
                  <a:extLst>
                    <a:ext uri="{FF2B5EF4-FFF2-40B4-BE49-F238E27FC236}">
                      <a16:creationId xmlns:a16="http://schemas.microsoft.com/office/drawing/2014/main" id="{4BF0830E-092E-8582-FD37-25EBB95D93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380A303-EA12-90C6-733E-C85628E6E9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id="{641257D7-35B4-17E4-164F-621D979A03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 name="Freeform: Shape 32">
                  <a:extLst>
                    <a:ext uri="{FF2B5EF4-FFF2-40B4-BE49-F238E27FC236}">
                      <a16:creationId xmlns:a16="http://schemas.microsoft.com/office/drawing/2014/main" id="{6F3910AB-8CA8-F456-4738-9F48854BD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7" name="Group 16">
              <a:extLst>
                <a:ext uri="{FF2B5EF4-FFF2-40B4-BE49-F238E27FC236}">
                  <a16:creationId xmlns:a16="http://schemas.microsoft.com/office/drawing/2014/main" id="{B586CB42-F5B6-83EC-94BC-143860A116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id="{635060AB-ED2F-208F-81B5-BEB45F802F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id="{6E687AEB-A199-BAD0-2E9A-3ACBFE2841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DAFE85D5-581E-A320-6774-95E0233C56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7270347A-DB8B-CFEA-D5B1-DBC3659BBE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1965131-3F3E-E213-B710-81D71722A9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id="{A3D07104-0A30-F679-34AF-C21FD6FACE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B13E5798-2DCB-9131-C54F-6F0D08D86F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2F125324-9871-5BDF-13D3-6E4113AFD0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0" name="Group 59">
            <a:extLst>
              <a:ext uri="{FF2B5EF4-FFF2-40B4-BE49-F238E27FC236}">
                <a16:creationId xmlns:a16="http://schemas.microsoft.com/office/drawing/2014/main" id="{BE0CCD1F-2B54-D361-E053-5FF87DD59BC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id="{B3F3EEBC-EBC4-0038-38A9-A494FED7A6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id="{581DA3CF-C0A0-8E1A-B2CA-B465ACA6C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1">
                <a:extLst>
                  <a:ext uri="{FF2B5EF4-FFF2-40B4-BE49-F238E27FC236}">
                    <a16:creationId xmlns:a16="http://schemas.microsoft.com/office/drawing/2014/main" id="{DB32943F-D66E-F068-1ECE-FF375616F2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1">
                <a:extLst>
                  <a:ext uri="{FF2B5EF4-FFF2-40B4-BE49-F238E27FC236}">
                    <a16:creationId xmlns:a16="http://schemas.microsoft.com/office/drawing/2014/main" id="{3B13BE8F-A9CD-C462-43E9-D182FCF05E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78">
                <a:extLst>
                  <a:ext uri="{FF2B5EF4-FFF2-40B4-BE49-F238E27FC236}">
                    <a16:creationId xmlns:a16="http://schemas.microsoft.com/office/drawing/2014/main" id="{F75852E9-400B-CA0A-4A1A-0B754AE00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84">
                <a:extLst>
                  <a:ext uri="{FF2B5EF4-FFF2-40B4-BE49-F238E27FC236}">
                    <a16:creationId xmlns:a16="http://schemas.microsoft.com/office/drawing/2014/main" id="{1D8ECB49-B6E6-DA8C-61EE-CB6BB20FF4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87">
                <a:extLst>
                  <a:ext uri="{FF2B5EF4-FFF2-40B4-BE49-F238E27FC236}">
                    <a16:creationId xmlns:a16="http://schemas.microsoft.com/office/drawing/2014/main" id="{53A3DB70-240A-ADEB-E7B2-84B3837F4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60">
                <a:extLst>
                  <a:ext uri="{FF2B5EF4-FFF2-40B4-BE49-F238E27FC236}">
                    <a16:creationId xmlns:a16="http://schemas.microsoft.com/office/drawing/2014/main" id="{9B713D37-E240-145B-9C3E-F8D262CF7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59">
                <a:extLst>
                  <a:ext uri="{FF2B5EF4-FFF2-40B4-BE49-F238E27FC236}">
                    <a16:creationId xmlns:a16="http://schemas.microsoft.com/office/drawing/2014/main" id="{17B81BF5-2C3A-46BE-E721-022FD3C1F4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2">
                <a:extLst>
                  <a:ext uri="{FF2B5EF4-FFF2-40B4-BE49-F238E27FC236}">
                    <a16:creationId xmlns:a16="http://schemas.microsoft.com/office/drawing/2014/main" id="{2885C111-E5DD-8443-FE17-0569B46EC8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65">
                <a:extLst>
                  <a:ext uri="{FF2B5EF4-FFF2-40B4-BE49-F238E27FC236}">
                    <a16:creationId xmlns:a16="http://schemas.microsoft.com/office/drawing/2014/main" id="{029DD684-1B88-2889-DA3A-5870D67614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9">
                <a:extLst>
                  <a:ext uri="{FF2B5EF4-FFF2-40B4-BE49-F238E27FC236}">
                    <a16:creationId xmlns:a16="http://schemas.microsoft.com/office/drawing/2014/main" id="{3C566D20-0174-75CC-D855-AB274699D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82">
                <a:extLst>
                  <a:ext uri="{FF2B5EF4-FFF2-40B4-BE49-F238E27FC236}">
                    <a16:creationId xmlns:a16="http://schemas.microsoft.com/office/drawing/2014/main" id="{36A8E32A-151B-A3D3-49DE-6008D6C45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85">
                <a:extLst>
                  <a:ext uri="{FF2B5EF4-FFF2-40B4-BE49-F238E27FC236}">
                    <a16:creationId xmlns:a16="http://schemas.microsoft.com/office/drawing/2014/main" id="{76E7A491-283C-6A17-EB8C-B02383E9A2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8">
                <a:extLst>
                  <a:ext uri="{FF2B5EF4-FFF2-40B4-BE49-F238E27FC236}">
                    <a16:creationId xmlns:a16="http://schemas.microsoft.com/office/drawing/2014/main" id="{E91E0A05-94DE-D7F7-3A60-DEA330713B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4" name="Group 93">
                <a:extLst>
                  <a:ext uri="{FF2B5EF4-FFF2-40B4-BE49-F238E27FC236}">
                    <a16:creationId xmlns:a16="http://schemas.microsoft.com/office/drawing/2014/main" id="{FF3DE174-682A-6361-8639-CDA2D81AA0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id="{2234DE9F-CB30-6186-5B72-493836DF14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66">
                  <a:extLst>
                    <a:ext uri="{FF2B5EF4-FFF2-40B4-BE49-F238E27FC236}">
                      <a16:creationId xmlns:a16="http://schemas.microsoft.com/office/drawing/2014/main" id="{DAF283E5-22FA-93DD-FB58-AA9A0424C9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67">
                  <a:extLst>
                    <a:ext uri="{FF2B5EF4-FFF2-40B4-BE49-F238E27FC236}">
                      <a16:creationId xmlns:a16="http://schemas.microsoft.com/office/drawing/2014/main" id="{CE496269-4163-B3BB-A9E1-56F00C65A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80">
                  <a:extLst>
                    <a:ext uri="{FF2B5EF4-FFF2-40B4-BE49-F238E27FC236}">
                      <a16:creationId xmlns:a16="http://schemas.microsoft.com/office/drawing/2014/main" id="{90179A3F-210B-6566-A4A2-F50DAB4E89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83">
                  <a:extLst>
                    <a:ext uri="{FF2B5EF4-FFF2-40B4-BE49-F238E27FC236}">
                      <a16:creationId xmlns:a16="http://schemas.microsoft.com/office/drawing/2014/main" id="{772AEF66-4E36-6C46-BEE9-2E18CDC2AE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86">
                  <a:extLst>
                    <a:ext uri="{FF2B5EF4-FFF2-40B4-BE49-F238E27FC236}">
                      <a16:creationId xmlns:a16="http://schemas.microsoft.com/office/drawing/2014/main" id="{258703F6-E13A-5C69-B4D3-DE791D24F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Line 89">
                  <a:extLst>
                    <a:ext uri="{FF2B5EF4-FFF2-40B4-BE49-F238E27FC236}">
                      <a16:creationId xmlns:a16="http://schemas.microsoft.com/office/drawing/2014/main" id="{EEC221A3-F3A0-F165-B37C-BF65A34237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2" name="Group 61">
              <a:extLst>
                <a:ext uri="{FF2B5EF4-FFF2-40B4-BE49-F238E27FC236}">
                  <a16:creationId xmlns:a16="http://schemas.microsoft.com/office/drawing/2014/main" id="{E1BE042E-E49B-4A5F-357E-8DB2C56DDBD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id="{C166BC29-F4E6-A651-BD21-70A8B85B4D3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6002A7A7-B4BB-9C4C-3948-E72F7F44D1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73A36C-4216-A151-D845-77BCCDC9E71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5BBF4110-E046-056F-4D58-8896610108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30">
                  <a:extLst>
                    <a:ext uri="{FF2B5EF4-FFF2-40B4-BE49-F238E27FC236}">
                      <a16:creationId xmlns:a16="http://schemas.microsoft.com/office/drawing/2014/main" id="{809EE42A-5648-154F-432A-D9F3570862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A783DC31-F0EF-CF42-ED90-75B1ABD16C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798C938D-4846-6187-1846-8DF73B4DD1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Shape 74">
                  <a:extLst>
                    <a:ext uri="{FF2B5EF4-FFF2-40B4-BE49-F238E27FC236}">
                      <a16:creationId xmlns:a16="http://schemas.microsoft.com/office/drawing/2014/main" id="{E52F3A13-6583-B19D-8326-EDCA4E9994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63" name="Group 62">
              <a:extLst>
                <a:ext uri="{FF2B5EF4-FFF2-40B4-BE49-F238E27FC236}">
                  <a16:creationId xmlns:a16="http://schemas.microsoft.com/office/drawing/2014/main" id="{0AC02D64-2157-DCA3-9D5E-57703AAB781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id="{7EDD009B-AFCE-7C90-EDC0-4823F23EA1A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id="{8DCD1D20-6F7B-2005-233C-448F72769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9">
                  <a:extLst>
                    <a:ext uri="{FF2B5EF4-FFF2-40B4-BE49-F238E27FC236}">
                      <a16:creationId xmlns:a16="http://schemas.microsoft.com/office/drawing/2014/main" id="{C701A3C9-3B53-4238-2638-1B8BA0EC5F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Line 70">
                  <a:extLst>
                    <a:ext uri="{FF2B5EF4-FFF2-40B4-BE49-F238E27FC236}">
                      <a16:creationId xmlns:a16="http://schemas.microsoft.com/office/drawing/2014/main" id="{36AC7693-785F-3C83-9A64-E6039FA0E0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a:extLst>
                  <a:ext uri="{FF2B5EF4-FFF2-40B4-BE49-F238E27FC236}">
                    <a16:creationId xmlns:a16="http://schemas.microsoft.com/office/drawing/2014/main" id="{CF359D63-C81D-206A-44F3-F1273C0708F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id="{220AC73E-818C-B36C-CBD0-B0B5802981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9">
                  <a:extLst>
                    <a:ext uri="{FF2B5EF4-FFF2-40B4-BE49-F238E27FC236}">
                      <a16:creationId xmlns:a16="http://schemas.microsoft.com/office/drawing/2014/main" id="{E5255418-4DCC-DA3A-8A94-1E4253DD4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Line 70">
                  <a:extLst>
                    <a:ext uri="{FF2B5EF4-FFF2-40B4-BE49-F238E27FC236}">
                      <a16:creationId xmlns:a16="http://schemas.microsoft.com/office/drawing/2014/main" id="{81D8F951-4C97-BFA4-4434-DCEC72D59E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07" name="Straight Connector 106">
            <a:extLst>
              <a:ext uri="{FF2B5EF4-FFF2-40B4-BE49-F238E27FC236}">
                <a16:creationId xmlns:a16="http://schemas.microsoft.com/office/drawing/2014/main" id="{3784D93E-84DF-A671-0102-F4445B9DB2A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529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Table">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08188DE9-5A5D-940E-A9B9-5CFB3A7C1A19}"/>
              </a:ext>
            </a:extLst>
          </p:cNvPr>
          <p:cNvSpPr>
            <a:spLocks noGrp="1"/>
          </p:cNvSpPr>
          <p:nvPr>
            <p:ph type="title" hasCustomPrompt="1"/>
          </p:nvPr>
        </p:nvSpPr>
        <p:spPr>
          <a:xfrm>
            <a:off x="568164" y="400049"/>
            <a:ext cx="11047042" cy="1185045"/>
          </a:xfrm>
        </p:spPr>
        <p:txBody>
          <a:bodyPr lIns="0">
            <a:normAutofit/>
          </a:bodyPr>
          <a:lstStyle>
            <a:lvl1pPr>
              <a:defRPr sz="3600"/>
            </a:lvl1pPr>
          </a:lstStyle>
          <a:p>
            <a:r>
              <a:rPr lang="en-US" dirty="0"/>
              <a:t>Click to add title</a:t>
            </a:r>
          </a:p>
        </p:txBody>
      </p:sp>
      <p:sp>
        <p:nvSpPr>
          <p:cNvPr id="5" name="Content Placeholder 2">
            <a:extLst>
              <a:ext uri="{FF2B5EF4-FFF2-40B4-BE49-F238E27FC236}">
                <a16:creationId xmlns:a16="http://schemas.microsoft.com/office/drawing/2014/main" id="{A134A48A-4B33-4D5B-B419-07841EB58903}"/>
              </a:ext>
            </a:extLst>
          </p:cNvPr>
          <p:cNvSpPr>
            <a:spLocks noGrp="1"/>
          </p:cNvSpPr>
          <p:nvPr>
            <p:ph idx="10" hasCustomPrompt="1"/>
          </p:nvPr>
        </p:nvSpPr>
        <p:spPr>
          <a:xfrm>
            <a:off x="568164" y="1997132"/>
            <a:ext cx="4105436"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84167E6-4D04-7A2D-23CD-96BBAF8BB09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BC648438-1E2A-193E-BB18-7CBA2B4929F7}"/>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704BF0ED-9E99-363F-C319-90444F339F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A5F4DA9D-3116-000E-0A7B-D7B93F32481B}"/>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
        <p:nvSpPr>
          <p:cNvPr id="10" name="Table Placeholder 9">
            <a:extLst>
              <a:ext uri="{FF2B5EF4-FFF2-40B4-BE49-F238E27FC236}">
                <a16:creationId xmlns:a16="http://schemas.microsoft.com/office/drawing/2014/main" id="{98CFB27C-609E-49B0-CA37-A6CCB5E9DC5C}"/>
              </a:ext>
            </a:extLst>
          </p:cNvPr>
          <p:cNvSpPr>
            <a:spLocks noGrp="1"/>
          </p:cNvSpPr>
          <p:nvPr>
            <p:ph type="tbl" sz="quarter" idx="11" hasCustomPrompt="1"/>
          </p:nvPr>
        </p:nvSpPr>
        <p:spPr>
          <a:xfrm>
            <a:off x="4833938" y="1997075"/>
            <a:ext cx="6781268" cy="4232218"/>
          </a:xfrm>
        </p:spPr>
        <p:txBody>
          <a:bodyPr/>
          <a:lstStyle>
            <a:lvl1pPr>
              <a:defRPr/>
            </a:lvl1pPr>
          </a:lstStyle>
          <a:p>
            <a:r>
              <a:rPr lang="en-US" dirty="0"/>
              <a:t>Click to add table</a:t>
            </a:r>
          </a:p>
        </p:txBody>
      </p:sp>
    </p:spTree>
    <p:extLst>
      <p:ext uri="{BB962C8B-B14F-4D97-AF65-F5344CB8AC3E}">
        <p14:creationId xmlns:p14="http://schemas.microsoft.com/office/powerpoint/2010/main" val="410467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497555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0C2CE9-09D7-C315-9A26-E750905F8DE9}"/>
              </a:ext>
            </a:extLst>
          </p:cNvPr>
          <p:cNvSpPr>
            <a:spLocks noGrp="1"/>
          </p:cNvSpPr>
          <p:nvPr>
            <p:ph type="title" hasCustomPrompt="1"/>
          </p:nvPr>
        </p:nvSpPr>
        <p:spPr>
          <a:xfrm>
            <a:off x="3157636" y="400049"/>
            <a:ext cx="8467760" cy="1185045"/>
          </a:xfrm>
        </p:spPr>
        <p:txBody>
          <a:bodyPr lIns="0">
            <a:normAutofit/>
          </a:bodyPr>
          <a:lstStyle>
            <a:lvl1pPr>
              <a:defRPr sz="3600"/>
            </a:lvl1pPr>
          </a:lstStyle>
          <a:p>
            <a:r>
              <a:rPr lang="en-US" dirty="0"/>
              <a:t>Click to add title</a:t>
            </a:r>
          </a:p>
        </p:txBody>
      </p:sp>
      <p:sp>
        <p:nvSpPr>
          <p:cNvPr id="8" name="Content Placeholder 2">
            <a:extLst>
              <a:ext uri="{FF2B5EF4-FFF2-40B4-BE49-F238E27FC236}">
                <a16:creationId xmlns:a16="http://schemas.microsoft.com/office/drawing/2014/main" id="{BB5F0A77-8ECB-36B0-0483-E734AB12FD75}"/>
              </a:ext>
            </a:extLst>
          </p:cNvPr>
          <p:cNvSpPr>
            <a:spLocks noGrp="1"/>
          </p:cNvSpPr>
          <p:nvPr>
            <p:ph idx="11" hasCustomPrompt="1"/>
          </p:nvPr>
        </p:nvSpPr>
        <p:spPr>
          <a:xfrm>
            <a:off x="3157636" y="1997132"/>
            <a:ext cx="5597686" cy="4356056"/>
          </a:xfrm>
        </p:spPr>
        <p:txBody>
          <a:bodyPr lIns="0">
            <a:normAutofit/>
          </a:bodyPr>
          <a:lstStyle>
            <a:lvl1pPr marL="0" indent="0">
              <a:lnSpc>
                <a:spcPct val="130000"/>
              </a:lnSpc>
              <a:buNone/>
              <a:defRPr sz="1800"/>
            </a:lvl1pPr>
            <a:lvl2pPr marL="645750" indent="-285750">
              <a:lnSpc>
                <a:spcPct val="130000"/>
              </a:lnSpc>
              <a:buFont typeface="Arial" panose="020B0604020202020204" pitchFamily="34" charset="0"/>
              <a:buChar char="•"/>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Content Placeholder 2">
            <a:extLst>
              <a:ext uri="{FF2B5EF4-FFF2-40B4-BE49-F238E27FC236}">
                <a16:creationId xmlns:a16="http://schemas.microsoft.com/office/drawing/2014/main" id="{CB4063C8-82E1-0B52-0D41-B642726AD1E6}"/>
              </a:ext>
            </a:extLst>
          </p:cNvPr>
          <p:cNvSpPr>
            <a:spLocks noGrp="1"/>
          </p:cNvSpPr>
          <p:nvPr>
            <p:ph sz="half" idx="10" hasCustomPrompt="1"/>
          </p:nvPr>
        </p:nvSpPr>
        <p:spPr>
          <a:xfrm>
            <a:off x="8945821" y="1997134"/>
            <a:ext cx="2679575" cy="4356054"/>
          </a:xfrm>
        </p:spPr>
        <p:txBody>
          <a:bodyPr>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93" name="Group 92">
            <a:extLst>
              <a:ext uri="{FF2B5EF4-FFF2-40B4-BE49-F238E27FC236}">
                <a16:creationId xmlns:a16="http://schemas.microsoft.com/office/drawing/2014/main" id="{0374DF95-81A4-1CFF-D87E-1DBCA565C792}"/>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285095" y="457964"/>
            <a:ext cx="2211229" cy="2707415"/>
            <a:chOff x="9728105" y="457964"/>
            <a:chExt cx="2211229" cy="2707415"/>
          </a:xfrm>
        </p:grpSpPr>
        <p:grpSp>
          <p:nvGrpSpPr>
            <p:cNvPr id="94" name="Group 93">
              <a:extLst>
                <a:ext uri="{FF2B5EF4-FFF2-40B4-BE49-F238E27FC236}">
                  <a16:creationId xmlns:a16="http://schemas.microsoft.com/office/drawing/2014/main" id="{C15172FB-4F23-B7CE-4A45-A96A16F64CA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00" name="Group 99">
                <a:extLst>
                  <a:ext uri="{FF2B5EF4-FFF2-40B4-BE49-F238E27FC236}">
                    <a16:creationId xmlns:a16="http://schemas.microsoft.com/office/drawing/2014/main" id="{78A1988F-4EE5-01C8-E1E2-EE21A6AF800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4" name="Straight Connector 103">
                  <a:extLst>
                    <a:ext uri="{FF2B5EF4-FFF2-40B4-BE49-F238E27FC236}">
                      <a16:creationId xmlns:a16="http://schemas.microsoft.com/office/drawing/2014/main" id="{59707535-B3AB-7212-B069-A366ABAFE26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14A54E3-A9EA-3476-B996-946D455F356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6" name="Rectangle 30">
                  <a:extLst>
                    <a:ext uri="{FF2B5EF4-FFF2-40B4-BE49-F238E27FC236}">
                      <a16:creationId xmlns:a16="http://schemas.microsoft.com/office/drawing/2014/main" id="{8096AB25-3A2B-B9B7-A68E-1974E3ED8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30">
                  <a:extLst>
                    <a:ext uri="{FF2B5EF4-FFF2-40B4-BE49-F238E27FC236}">
                      <a16:creationId xmlns:a16="http://schemas.microsoft.com/office/drawing/2014/main" id="{2085403A-97EF-4203-C58B-E41070E516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B2F8BD77-64E1-4FBD-81A4-E43A307C934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2" name="Freeform: Shape 101">
                  <a:extLst>
                    <a:ext uri="{FF2B5EF4-FFF2-40B4-BE49-F238E27FC236}">
                      <a16:creationId xmlns:a16="http://schemas.microsoft.com/office/drawing/2014/main" id="{323A0F3A-5730-3AFC-409F-6A67460C5A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3" name="Freeform: Shape 102">
                  <a:extLst>
                    <a:ext uri="{FF2B5EF4-FFF2-40B4-BE49-F238E27FC236}">
                      <a16:creationId xmlns:a16="http://schemas.microsoft.com/office/drawing/2014/main" id="{70681FEE-64CB-7074-366C-42CED63713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5" name="Group 94">
              <a:extLst>
                <a:ext uri="{FF2B5EF4-FFF2-40B4-BE49-F238E27FC236}">
                  <a16:creationId xmlns:a16="http://schemas.microsoft.com/office/drawing/2014/main" id="{08813273-0B3B-17D4-89E5-22B5D640785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96" name="Group 95">
                <a:extLst>
                  <a:ext uri="{FF2B5EF4-FFF2-40B4-BE49-F238E27FC236}">
                    <a16:creationId xmlns:a16="http://schemas.microsoft.com/office/drawing/2014/main" id="{8DEE50A8-DEB8-82E4-6939-22346B41BF8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8" name="Freeform 68">
                  <a:extLst>
                    <a:ext uri="{FF2B5EF4-FFF2-40B4-BE49-F238E27FC236}">
                      <a16:creationId xmlns:a16="http://schemas.microsoft.com/office/drawing/2014/main" id="{7C268328-6EF0-F968-28D1-9F0E5B0177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69">
                  <a:extLst>
                    <a:ext uri="{FF2B5EF4-FFF2-40B4-BE49-F238E27FC236}">
                      <a16:creationId xmlns:a16="http://schemas.microsoft.com/office/drawing/2014/main" id="{37BFDF79-1029-8C4B-621E-4A6C9DFB6D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7" name="Line 70">
                <a:extLst>
                  <a:ext uri="{FF2B5EF4-FFF2-40B4-BE49-F238E27FC236}">
                    <a16:creationId xmlns:a16="http://schemas.microsoft.com/office/drawing/2014/main" id="{20958208-D7CF-3479-7930-E3FB39DAA4D0}"/>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8" name="Group 107">
            <a:extLst>
              <a:ext uri="{FF2B5EF4-FFF2-40B4-BE49-F238E27FC236}">
                <a16:creationId xmlns:a16="http://schemas.microsoft.com/office/drawing/2014/main" id="{A5445BB5-50E8-C707-7C74-32796AC9867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flipV="1">
            <a:off x="268449" y="3721100"/>
            <a:ext cx="2211229" cy="2707415"/>
            <a:chOff x="9728105" y="457964"/>
            <a:chExt cx="2211229" cy="2707415"/>
          </a:xfrm>
        </p:grpSpPr>
        <p:grpSp>
          <p:nvGrpSpPr>
            <p:cNvPr id="109" name="Group 108">
              <a:extLst>
                <a:ext uri="{FF2B5EF4-FFF2-40B4-BE49-F238E27FC236}">
                  <a16:creationId xmlns:a16="http://schemas.microsoft.com/office/drawing/2014/main" id="{60348311-F256-5764-CF61-E4D36CE7B8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5" name="Group 114">
                <a:extLst>
                  <a:ext uri="{FF2B5EF4-FFF2-40B4-BE49-F238E27FC236}">
                    <a16:creationId xmlns:a16="http://schemas.microsoft.com/office/drawing/2014/main" id="{965C0C66-56A0-6241-4611-3A2493CC25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19" name="Straight Connector 118">
                  <a:extLst>
                    <a:ext uri="{FF2B5EF4-FFF2-40B4-BE49-F238E27FC236}">
                      <a16:creationId xmlns:a16="http://schemas.microsoft.com/office/drawing/2014/main" id="{EACD9C93-31AC-1752-5BBC-966E9B2DBF9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D9C47F5-E53F-7F26-B78D-C86305CF012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1" name="Rectangle 30">
                  <a:extLst>
                    <a:ext uri="{FF2B5EF4-FFF2-40B4-BE49-F238E27FC236}">
                      <a16:creationId xmlns:a16="http://schemas.microsoft.com/office/drawing/2014/main" id="{83DE65FD-926B-50A2-C5CD-C1ED2C6BFD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30">
                  <a:extLst>
                    <a:ext uri="{FF2B5EF4-FFF2-40B4-BE49-F238E27FC236}">
                      <a16:creationId xmlns:a16="http://schemas.microsoft.com/office/drawing/2014/main" id="{B2D4F39F-E241-2969-4965-6940516FC5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38E667E2-23D6-06EC-B435-059EACC0489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7" name="Freeform: Shape 116">
                  <a:extLst>
                    <a:ext uri="{FF2B5EF4-FFF2-40B4-BE49-F238E27FC236}">
                      <a16:creationId xmlns:a16="http://schemas.microsoft.com/office/drawing/2014/main" id="{76B00091-7194-5945-8734-F08C954FA7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8" name="Freeform: Shape 117">
                  <a:extLst>
                    <a:ext uri="{FF2B5EF4-FFF2-40B4-BE49-F238E27FC236}">
                      <a16:creationId xmlns:a16="http://schemas.microsoft.com/office/drawing/2014/main" id="{BBC29BA4-16A3-1452-4146-20264C0146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10" name="Group 109">
              <a:extLst>
                <a:ext uri="{FF2B5EF4-FFF2-40B4-BE49-F238E27FC236}">
                  <a16:creationId xmlns:a16="http://schemas.microsoft.com/office/drawing/2014/main" id="{6DEF5151-E1C8-79DA-AA94-F406CE561B04}"/>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11" name="Group 110">
                <a:extLst>
                  <a:ext uri="{FF2B5EF4-FFF2-40B4-BE49-F238E27FC236}">
                    <a16:creationId xmlns:a16="http://schemas.microsoft.com/office/drawing/2014/main" id="{A63FFA48-1F7E-5963-4AAD-A6E2C1D4B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3" name="Freeform 68">
                  <a:extLst>
                    <a:ext uri="{FF2B5EF4-FFF2-40B4-BE49-F238E27FC236}">
                      <a16:creationId xmlns:a16="http://schemas.microsoft.com/office/drawing/2014/main" id="{9B0AC0F7-48CE-DBC4-877B-C36BD9A0E2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69">
                  <a:extLst>
                    <a:ext uri="{FF2B5EF4-FFF2-40B4-BE49-F238E27FC236}">
                      <a16:creationId xmlns:a16="http://schemas.microsoft.com/office/drawing/2014/main" id="{9CE55AA7-08FE-768A-DFEA-13EE468895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2" name="Line 70">
                <a:extLst>
                  <a:ext uri="{FF2B5EF4-FFF2-40B4-BE49-F238E27FC236}">
                    <a16:creationId xmlns:a16="http://schemas.microsoft.com/office/drawing/2014/main" id="{EE9CD552-7569-2A39-A082-9790C85B6AA4}"/>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2" name="Straight Connector 1">
            <a:extLst>
              <a:ext uri="{FF2B5EF4-FFF2-40B4-BE49-F238E27FC236}">
                <a16:creationId xmlns:a16="http://schemas.microsoft.com/office/drawing/2014/main" id="{6F9AEDFC-F371-37C8-E0DA-7AAFA49CB82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157636"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0FD4A2EC-3D37-5ED6-3C9F-0CE19E6E5BD2}"/>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4" name="Footer Placeholder 6">
            <a:extLst>
              <a:ext uri="{FF2B5EF4-FFF2-40B4-BE49-F238E27FC236}">
                <a16:creationId xmlns:a16="http://schemas.microsoft.com/office/drawing/2014/main" id="{F4A13167-ABFC-A428-5DDD-7F6BAA8E9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FCEF8E96-D06F-D077-7044-401B18EE50E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88590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7630301" y="533292"/>
            <a:ext cx="4132469" cy="2213542"/>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98061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4" name="Content Placeholder 3">
            <a:extLst>
              <a:ext uri="{FF2B5EF4-FFF2-40B4-BE49-F238E27FC236}">
                <a16:creationId xmlns:a16="http://schemas.microsoft.com/office/drawing/2014/main" id="{8F8E5FA1-697B-6FB5-4F63-346DF5F17039}"/>
              </a:ext>
            </a:extLst>
          </p:cNvPr>
          <p:cNvSpPr>
            <a:spLocks noGrp="1"/>
          </p:cNvSpPr>
          <p:nvPr>
            <p:ph sz="quarter" idx="15" hasCustomPrompt="1"/>
          </p:nvPr>
        </p:nvSpPr>
        <p:spPr>
          <a:xfrm>
            <a:off x="7630067" y="3219450"/>
            <a:ext cx="4128934" cy="3092780"/>
          </a:xfrm>
        </p:spPr>
        <p:txBody>
          <a:bodyPr/>
          <a:lstStyle>
            <a:lvl1pPr marL="0" indent="0" algn="ctr">
              <a:buNone/>
              <a:defRPr lang="en-US" sz="2000" kern="1200" spc="50" dirty="0" smtClean="0">
                <a:solidFill>
                  <a:schemeClr val="tx1">
                    <a:alpha val="60000"/>
                  </a:schemeClr>
                </a:solidFill>
                <a:latin typeface="+mn-lt"/>
                <a:ea typeface="+mn-ea"/>
                <a:cs typeface="Calibri"/>
              </a:defRPr>
            </a:lvl1pPr>
            <a:lvl2pPr marL="360000" indent="0">
              <a:buNone/>
              <a:defRPr lang="en-US" sz="2000" kern="1200" spc="50" dirty="0" smtClean="0">
                <a:solidFill>
                  <a:schemeClr val="tx1">
                    <a:alpha val="60000"/>
                  </a:schemeClr>
                </a:solidFill>
                <a:latin typeface="+mn-lt"/>
                <a:ea typeface="+mn-ea"/>
                <a:cs typeface="Calibri"/>
              </a:defRPr>
            </a:lvl2pPr>
            <a:lvl3pPr marL="720000" indent="0">
              <a:buNone/>
              <a:defRPr lang="en-US" sz="2000" kern="1200" spc="50" dirty="0" smtClean="0">
                <a:solidFill>
                  <a:schemeClr val="tx1">
                    <a:alpha val="60000"/>
                  </a:schemeClr>
                </a:solidFill>
                <a:latin typeface="+mn-lt"/>
                <a:ea typeface="+mn-ea"/>
                <a:cs typeface="Calibri"/>
              </a:defRPr>
            </a:lvl3pPr>
            <a:lvl4pPr marL="1080000" indent="0">
              <a:buNone/>
              <a:defRPr lang="en-US" sz="2000" kern="1200" spc="50" dirty="0" smtClean="0">
                <a:solidFill>
                  <a:schemeClr val="tx1">
                    <a:alpha val="60000"/>
                  </a:schemeClr>
                </a:solidFill>
                <a:latin typeface="+mn-lt"/>
                <a:ea typeface="+mn-ea"/>
                <a:cs typeface="Calibri"/>
              </a:defRPr>
            </a:lvl4pPr>
            <a:lvl5pPr marL="1440000" indent="0">
              <a:buNone/>
              <a:defRPr lang="en-US" sz="2000" kern="1200" spc="50" dirty="0">
                <a:solidFill>
                  <a:schemeClr val="tx1">
                    <a:alpha val="60000"/>
                  </a:schemeClr>
                </a:solidFill>
                <a:latin typeface="+mn-lt"/>
                <a:ea typeface="+mn-ea"/>
                <a:cs typeface="Calibri"/>
              </a:defRPr>
            </a:lvl5pPr>
          </a:lstStyle>
          <a:p>
            <a:pPr lvl="0"/>
            <a:r>
              <a:rPr lang="en-US" dirty="0"/>
              <a:t>Click to add text</a:t>
            </a:r>
          </a:p>
        </p:txBody>
      </p:sp>
    </p:spTree>
    <p:extLst>
      <p:ext uri="{BB962C8B-B14F-4D97-AF65-F5344CB8AC3E}">
        <p14:creationId xmlns:p14="http://schemas.microsoft.com/office/powerpoint/2010/main" val="3218284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1"/>
            <a:ext cx="5160757" cy="2972990"/>
          </a:xfrm>
        </p:spPr>
        <p:txBody>
          <a:bodyPr>
            <a:noAutofit/>
          </a:bodyPr>
          <a:lstStyle>
            <a:lvl1pPr algn="ctr">
              <a:defRPr sz="4800"/>
            </a:lvl1pPr>
          </a:lstStyle>
          <a:p>
            <a:r>
              <a:rPr lang="en-US" dirty="0"/>
              <a:t>Click to add title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462643" y="4081727"/>
            <a:ext cx="5160757" cy="1780513"/>
          </a:xfrm>
        </p:spPr>
        <p:txBody>
          <a:bodyPr anchor="t" anchorCtr="0">
            <a:noAutofit/>
          </a:bodyPr>
          <a:lstStyle>
            <a:lvl1pPr marL="0" indent="0" algn="ctr">
              <a:buNone/>
              <a:defRPr lang="en-US" sz="1800" kern="1200" cap="all" spc="300" dirty="0">
                <a:solidFill>
                  <a:schemeClr val="tx1">
                    <a:alpha val="60000"/>
                  </a:schemeClr>
                </a:solidFill>
                <a:latin typeface="+mn-lt"/>
                <a:ea typeface="+mn-ea"/>
                <a:cs typeface="+mn-cs"/>
              </a:defRPr>
            </a:lvl1pPr>
          </a:lstStyle>
          <a:p>
            <a:r>
              <a:rPr lang="en-US" dirty="0">
                <a:cs typeface="Calibri"/>
              </a:rPr>
              <a:t>Click to add subtitle</a:t>
            </a:r>
            <a:endParaRPr lang="en-US" dirty="0"/>
          </a:p>
        </p:txBody>
      </p:sp>
      <p:grpSp>
        <p:nvGrpSpPr>
          <p:cNvPr id="4" name="Group 3">
            <a:extLst>
              <a:ext uri="{FF2B5EF4-FFF2-40B4-BE49-F238E27FC236}">
                <a16:creationId xmlns:a16="http://schemas.microsoft.com/office/drawing/2014/main" id="{741D5DFE-8F3F-B784-41B0-31F1C534B8C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5" name="Rectangle 4">
              <a:extLst>
                <a:ext uri="{FF2B5EF4-FFF2-40B4-BE49-F238E27FC236}">
                  <a16:creationId xmlns:a16="http://schemas.microsoft.com/office/drawing/2014/main" id="{C78FF8C9-13C5-56E2-15F0-726312FF5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4867E99-B662-B6E9-E6E5-C3407AF4191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9" name="Group 18">
                <a:extLst>
                  <a:ext uri="{FF2B5EF4-FFF2-40B4-BE49-F238E27FC236}">
                    <a16:creationId xmlns:a16="http://schemas.microsoft.com/office/drawing/2014/main" id="{17278895-DA26-C127-87C0-697FD9488C9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7" name="Freeform 68">
                  <a:extLst>
                    <a:ext uri="{FF2B5EF4-FFF2-40B4-BE49-F238E27FC236}">
                      <a16:creationId xmlns:a16="http://schemas.microsoft.com/office/drawing/2014/main" id="{830A98F7-AE8F-57AF-4A98-D9FDD5E348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04E85AAB-DBFC-9EFB-0839-BD3BF907C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FB82D752-7675-919F-1F4E-A662D638CA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315DAC7-8F1F-7516-6093-EF240456E26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2" name="Freeform 68">
                  <a:extLst>
                    <a:ext uri="{FF2B5EF4-FFF2-40B4-BE49-F238E27FC236}">
                      <a16:creationId xmlns:a16="http://schemas.microsoft.com/office/drawing/2014/main" id="{8784DA3A-66FB-8A56-0830-9C7BAE1BD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7465245-FA5B-23A6-733F-92E4C7D22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E5934380-F9D4-5C01-360B-793C27BC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0" name="Group 29">
            <a:extLst>
              <a:ext uri="{FF2B5EF4-FFF2-40B4-BE49-F238E27FC236}">
                <a16:creationId xmlns:a16="http://schemas.microsoft.com/office/drawing/2014/main" id="{DCD2A0D6-CCC5-0E52-3DEA-FC7EDC9C493E}"/>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31" name="Rectangle 30">
              <a:extLst>
                <a:ext uri="{FF2B5EF4-FFF2-40B4-BE49-F238E27FC236}">
                  <a16:creationId xmlns:a16="http://schemas.microsoft.com/office/drawing/2014/main" id="{5952F4BA-7236-1B1C-5216-B9BE515C7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555DC04-CCBE-6784-2184-F53E6BB5E1D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33" name="Group 32">
                <a:extLst>
                  <a:ext uri="{FF2B5EF4-FFF2-40B4-BE49-F238E27FC236}">
                    <a16:creationId xmlns:a16="http://schemas.microsoft.com/office/drawing/2014/main" id="{0B9A340D-1663-7DA9-73AE-9B675EF5022F}"/>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8" name="Freeform 68">
                  <a:extLst>
                    <a:ext uri="{FF2B5EF4-FFF2-40B4-BE49-F238E27FC236}">
                      <a16:creationId xmlns:a16="http://schemas.microsoft.com/office/drawing/2014/main" id="{79252168-D1D9-C3CD-EFC8-41C970A05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69">
                  <a:extLst>
                    <a:ext uri="{FF2B5EF4-FFF2-40B4-BE49-F238E27FC236}">
                      <a16:creationId xmlns:a16="http://schemas.microsoft.com/office/drawing/2014/main" id="{BD3D9A06-E42E-5D13-8785-3C0D11DE1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Line 70">
                  <a:extLst>
                    <a:ext uri="{FF2B5EF4-FFF2-40B4-BE49-F238E27FC236}">
                      <a16:creationId xmlns:a16="http://schemas.microsoft.com/office/drawing/2014/main" id="{21834AF8-71F0-5841-4EC6-634FD9FE38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33">
                <a:extLst>
                  <a:ext uri="{FF2B5EF4-FFF2-40B4-BE49-F238E27FC236}">
                    <a16:creationId xmlns:a16="http://schemas.microsoft.com/office/drawing/2014/main" id="{2D1C1DDF-35C6-613D-DA7C-81FC3E0E96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35" name="Freeform 68">
                  <a:extLst>
                    <a:ext uri="{FF2B5EF4-FFF2-40B4-BE49-F238E27FC236}">
                      <a16:creationId xmlns:a16="http://schemas.microsoft.com/office/drawing/2014/main" id="{F63E067E-30E2-CF93-0F3E-7766C716D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69">
                  <a:extLst>
                    <a:ext uri="{FF2B5EF4-FFF2-40B4-BE49-F238E27FC236}">
                      <a16:creationId xmlns:a16="http://schemas.microsoft.com/office/drawing/2014/main" id="{E1121437-B5EB-87F8-77CC-3B28244521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Line 70">
                  <a:extLst>
                    <a:ext uri="{FF2B5EF4-FFF2-40B4-BE49-F238E27FC236}">
                      <a16:creationId xmlns:a16="http://schemas.microsoft.com/office/drawing/2014/main" id="{0FC3E6C1-F30C-BEBC-7EBD-1D93DCD0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dirty="0"/>
              <a:t>Click to add picture</a:t>
            </a:r>
          </a:p>
        </p:txBody>
      </p:sp>
    </p:spTree>
    <p:extLst>
      <p:ext uri="{BB962C8B-B14F-4D97-AF65-F5344CB8AC3E}">
        <p14:creationId xmlns:p14="http://schemas.microsoft.com/office/powerpoint/2010/main" val="282438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951338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470524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134079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43F4-8769-40B4-85DF-6CB8DE9F66AA}"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BD96E-3838-45D2-9031-D3AF67C920A5}" type="slidenum">
              <a:rPr lang="en-US" smtClean="0"/>
              <a:t>‹#›</a:t>
            </a:fld>
            <a:endParaRPr lang="en-US"/>
          </a:p>
        </p:txBody>
      </p:sp>
      <p:grpSp>
        <p:nvGrpSpPr>
          <p:cNvPr id="2" name="Group 1">
            <a:extLst>
              <a:ext uri="{FF2B5EF4-FFF2-40B4-BE49-F238E27FC236}">
                <a16:creationId xmlns:a16="http://schemas.microsoft.com/office/drawing/2014/main" id="{33D73367-BF12-1216-4F72-A02885D09E6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47BAB056-5AC2-B51B-8B87-BA489A3BB6A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4A74043B-65DF-6E3F-F1AD-108ECC9245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8386FAF7-2F78-D186-ED04-4CA90C482B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FD541F5-7C6C-5780-962F-EBEE336452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E3C46225-171C-5C35-CD57-2E178990930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B192F896-B13E-9FFD-C35F-2A4FF6111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CC0151CE-3DDA-5DAC-2847-43B216D5EB6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610E1E53-161D-14FB-0A45-545C80640C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A72ADA88-032D-65D9-5E8F-791C40DC05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718ECC49-6CAC-4EA1-FD15-24285FC3D4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916F5DE7-1F24-41A1-CF11-910904703E4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8B7D6F35-B8F8-E77E-69A6-06C41C3B82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CD12C537-E0D2-9A76-0820-03C98EE2ED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10AC49F0-3E71-625D-15A6-9F96BBA5A3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5732A94B-C6CD-B76F-7709-6AB49DB613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86F214FD-CD5F-A656-5B96-2E749E2892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3098467-4823-687B-DF64-0ABB8B3F29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0FC53FA5-F22B-B7FD-282D-8D99EBE1F97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D28DE177-4840-1539-66AE-05F267A08A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AB5125CB-7D6F-2B44-8EA6-3EB6F9B990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9632B95-8388-54B4-3E27-AB5A3FBD44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5AC78F7E-DE6A-0FC9-BE5E-722D4BF5886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8FB8C4EA-1719-12BB-11D0-5831FF04BD9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41CE67C8-FC59-C10B-DF9B-F07B06B00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F1D0549-DD7F-0CC6-3216-971B79836C2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335806C3-C098-9601-1E33-649B0D8063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6CC78ADD-AE88-CBDD-B6EA-3560460839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B46A3803-308D-D645-1924-4CF9D961C2A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8CC523CB-313E-D4A8-0D48-8A528CC0B59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D57FB11D-D843-E66F-BF81-FB77127254A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F07F6122-6522-141E-FBCD-C60EC5D2A5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05C6723B-368C-0E0B-6F5F-074B9A65DF2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A8EB1B3-F5EE-A5D1-6414-87EEEFAFB78E}"/>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0992774F-F2F8-0767-5D59-9ECC4D7094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4E9BBCD9-E42E-F2AB-68C4-1FFD12A22A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348E57FA-2947-9DAC-93C7-009F27F380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C6B8B49C-B655-E90C-ED8B-EEDD46FF33A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19094552-3F2B-4AD0-97C0-0A394164D6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0324B50A-BA8F-77C0-3B65-4665A855427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CDCA30CB-2216-882C-9DBC-27E893BBD07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2EF40703-C013-48A3-132C-8D542B977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F3483FDC-13AD-C68C-E8F6-CEADBD739C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685B6F3-EE06-3F24-C24D-159D3A4502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C051FFD0-EDFE-FD5D-1861-4F4F2B7FED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DC14A9B5-D7C0-AFEC-DFC4-126772AF23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08DA034D-C336-A48E-6D11-E599DDE4535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833806F-D1C3-D39B-ECEB-D573F03A14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781938-F114-8D9D-6134-ADDDA689B8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D4D668EF-B644-DC8A-F049-94BA4AB0642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BF21AFC8-A0CA-22C3-05FC-289EE30E6B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EB132A7C-9DE8-57AB-FDB3-E540FB98B8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8233E75F-29E7-471B-54AF-606A74D55FC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A7FD00E1-2B22-5342-4B3B-023A48926F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B6AD4020-0B7D-224E-354E-3E11D8760E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B4AD5F46-3F04-829D-D596-E7AF83B790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A56DCE6E-B297-2402-E6CA-60E9028FDA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61FBFE04-9B1D-B347-DBDE-69A5F7AB80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5083016D-3F4D-CCA8-A73B-056E9DDDE3A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754F640-C509-50BA-9803-5F0465CEB7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F30D6C23-447D-6B02-B18A-103A8E491A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5CC78FA4-2A08-6AEA-EF13-2A453F70B1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13E45BC5-039C-8376-7789-6C4DCA88E1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E8A6D951-574D-222D-FFC9-DE69B5845A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BA74A66-62CC-48EA-AF0E-4D7DE1D8F7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4833A703-AAAB-5E92-7C30-A1B5ABBB79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CDE5CFD-F9DF-8853-A03B-FA89DCCDE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A6843DF8-E20C-E8E6-6A4C-DCD555B31B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266682C4-7F83-02F2-5A07-4A76CDEF73D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62EFB6F9-E13E-06F5-397F-37FA3E84881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74CE9372-3F1F-5A78-D074-5FD51CB9328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F4793FE-E277-5915-1FD3-8AE10B6C4E3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1C1C26-305E-9989-4295-D11154669DBE}"/>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3E7DEB7E-B49C-94CD-2148-0F70A8C547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FDED9EFD-E99A-FDBD-1D33-7D01A26658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F00DC44-6616-EE5D-B46E-F406B02E30A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28473BD7-EC98-A099-19E5-D0CF05DA5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8954D824-A9C9-BD84-E56F-652E29FD74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ADDB6E86-343C-BE7B-5709-BCC3A0E2B2E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9C0A054C-E345-715C-CE1B-E16FBEEA049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25E6030F-CDE5-BC95-4C0D-EA5DAA17EF9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A31B55BD-BD63-64B7-CFEB-FCE5380F84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3F05B51F-EE5A-77CC-8763-7D187EA6A3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30530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4738471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6931405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r>
              <a:rPr lang="en-US"/>
              <a:t>20XX</a:t>
            </a:r>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42348554"/>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r>
              <a:rPr lang="en-US"/>
              <a:t>20XX</a:t>
            </a:r>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0542577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9" r:id="rId21"/>
    <p:sldLayoutId id="2147483708" r:id="rId2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ncpd.org/"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7.xml"/><Relationship Id="rId16"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p:txBody>
          <a:bodyPr>
            <a:noAutofit/>
          </a:bodyPr>
          <a:lstStyle/>
          <a:p>
            <a:pPr algn="l"/>
            <a:r>
              <a:rPr lang="en-US" dirty="0"/>
              <a:t>Adaptive Catechesis</a:t>
            </a:r>
            <a:br>
              <a:rPr lang="en-US" dirty="0"/>
            </a:br>
            <a:r>
              <a:rPr lang="en-US" dirty="0"/>
              <a:t> </a:t>
            </a:r>
            <a:br>
              <a:rPr lang="en-US" dirty="0"/>
            </a:br>
            <a:r>
              <a:rPr lang="en-US" sz="3200" dirty="0"/>
              <a:t>Strategies, Resources and Materials to promote the inclusion and participation of people with disabilities</a:t>
            </a:r>
            <a:endParaRPr lang="en-US" sz="2000" dirty="0"/>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0" y="-1606550"/>
            <a:ext cx="12192000" cy="2996901"/>
          </a:xfrm>
        </p:spPr>
        <p:txBody>
          <a:bodyPr anchor="b">
            <a:normAutofit/>
          </a:bodyPr>
          <a:lstStyle/>
          <a:p>
            <a:r>
              <a:rPr lang="en-US" dirty="0"/>
              <a:t>Sacraments</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1003300" y="1662725"/>
            <a:ext cx="10248900" cy="4750775"/>
          </a:xfrm>
        </p:spPr>
        <p:txBody>
          <a:bodyPr>
            <a:normAutofit lnSpcReduction="10000"/>
          </a:bodyPr>
          <a:lstStyle/>
          <a:p>
            <a:r>
              <a:rPr lang="en-US" dirty="0"/>
              <a:t>Baptism</a:t>
            </a:r>
          </a:p>
          <a:p>
            <a:endParaRPr lang="en-US" dirty="0"/>
          </a:p>
          <a:p>
            <a:r>
              <a:rPr lang="en-US" dirty="0"/>
              <a:t>Reconciliation </a:t>
            </a:r>
          </a:p>
          <a:p>
            <a:endParaRPr lang="en-US" dirty="0"/>
          </a:p>
          <a:p>
            <a:r>
              <a:rPr lang="en-US" dirty="0"/>
              <a:t>First Eucharist</a:t>
            </a:r>
          </a:p>
          <a:p>
            <a:endParaRPr lang="en-US" dirty="0"/>
          </a:p>
          <a:p>
            <a:r>
              <a:rPr lang="en-US" dirty="0"/>
              <a:t>confirmation</a:t>
            </a:r>
          </a:p>
          <a:p>
            <a:endParaRPr lang="en-US" dirty="0"/>
          </a:p>
          <a:p>
            <a:r>
              <a:rPr lang="en-US" b="1" dirty="0">
                <a:solidFill>
                  <a:schemeClr val="tx2">
                    <a:lumMod val="75000"/>
                    <a:lumOff val="25000"/>
                    <a:alpha val="60000"/>
                  </a:schemeClr>
                </a:solidFill>
              </a:rPr>
              <a:t>Consider: Is it clear to families that you are open to discussing opportunities for all of these sacraments and your catechetical program to be options for their child?</a:t>
            </a:r>
            <a:endParaRPr lang="en-US" dirty="0">
              <a:solidFill>
                <a:schemeClr val="tx2">
                  <a:lumMod val="75000"/>
                  <a:lumOff val="25000"/>
                  <a:alpha val="60000"/>
                </a:schemeClr>
              </a:solidFill>
            </a:endParaRPr>
          </a:p>
          <a:p>
            <a:endParaRPr lang="en-US" dirty="0"/>
          </a:p>
        </p:txBody>
      </p:sp>
    </p:spTree>
    <p:extLst>
      <p:ext uri="{BB962C8B-B14F-4D97-AF65-F5344CB8AC3E}">
        <p14:creationId xmlns:p14="http://schemas.microsoft.com/office/powerpoint/2010/main" val="3376783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C602EC3-0115-4FB6-BAA7-BCA17E611651}"/>
              </a:ext>
            </a:extLst>
          </p:cNvPr>
          <p:cNvSpPr>
            <a:spLocks noGrp="1"/>
          </p:cNvSpPr>
          <p:nvPr>
            <p:ph idx="10"/>
          </p:nvPr>
        </p:nvSpPr>
        <p:spPr>
          <a:xfrm>
            <a:off x="431800" y="5092700"/>
            <a:ext cx="11328400" cy="1117600"/>
          </a:xfrm>
        </p:spPr>
        <p:txBody>
          <a:bodyPr anchor="t">
            <a:normAutofit/>
          </a:bodyPr>
          <a:lstStyle/>
          <a:p>
            <a:pPr marL="0" indent="0">
              <a:buNone/>
            </a:pPr>
            <a:r>
              <a:rPr lang="en-US" dirty="0">
                <a:solidFill>
                  <a:srgbClr val="000000"/>
                </a:solidFill>
                <a:latin typeface="Times New Roman" panose="02020603050405020304" pitchFamily="18" charset="0"/>
              </a:rPr>
              <a:t>A FAMILY HAS APPROACHED YOU ABOUT THEIR CHILD PARTICIPATING, NOW WHAT? </a:t>
            </a:r>
          </a:p>
          <a:p>
            <a:pPr marL="0" indent="0">
              <a:buNone/>
            </a:pPr>
            <a:r>
              <a:rPr lang="en-US" dirty="0">
                <a:solidFill>
                  <a:srgbClr val="000000"/>
                </a:solidFill>
                <a:latin typeface="Times New Roman" panose="02020603050405020304" pitchFamily="18" charset="0"/>
              </a:rPr>
              <a:t>- SET UP A MEETING WITH THE FAMILY, SUPPORT TEAM, AND CHILD (IF APPROPRIATE) </a:t>
            </a:r>
          </a:p>
          <a:p>
            <a:pPr marL="0" indent="0">
              <a:buNone/>
            </a:pPr>
            <a:endParaRPr lang="en-US" sz="1800" b="0" i="0" u="none" strike="noStrike" baseline="0" dirty="0">
              <a:solidFill>
                <a:srgbClr val="000000"/>
              </a:solidFill>
              <a:latin typeface="Times New Roman" panose="02020603050405020304" pitchFamily="18" charset="0"/>
            </a:endParaRPr>
          </a:p>
        </p:txBody>
      </p:sp>
      <p:sp>
        <p:nvSpPr>
          <p:cNvPr id="2" name="Oval 1">
            <a:extLst>
              <a:ext uri="{FF2B5EF4-FFF2-40B4-BE49-F238E27FC236}">
                <a16:creationId xmlns:a16="http://schemas.microsoft.com/office/drawing/2014/main" id="{6F4944B6-51E0-5F6D-8A34-2402E16B1C82}"/>
              </a:ext>
            </a:extLst>
          </p:cNvPr>
          <p:cNvSpPr/>
          <p:nvPr/>
        </p:nvSpPr>
        <p:spPr>
          <a:xfrm>
            <a:off x="2997200" y="177800"/>
            <a:ext cx="6438900" cy="4432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FOR EACH SACRAMENT: </a:t>
            </a:r>
          </a:p>
          <a:p>
            <a:pPr algn="ctr"/>
            <a:endParaRPr lang="en-US" sz="2400" dirty="0"/>
          </a:p>
          <a:p>
            <a:pPr algn="ctr"/>
            <a:r>
              <a:rPr lang="en-US" sz="2400" dirty="0"/>
              <a:t>WHAT ARE THE KEY COMPONTENTS? </a:t>
            </a:r>
          </a:p>
          <a:p>
            <a:pPr algn="ctr"/>
            <a:endParaRPr lang="en-US" sz="2400" dirty="0"/>
          </a:p>
          <a:p>
            <a:pPr algn="ctr"/>
            <a:r>
              <a:rPr lang="en-US" sz="2400" dirty="0"/>
              <a:t>WHAT WOULD THE AIM OF INSTRUCTION BE? </a:t>
            </a:r>
          </a:p>
        </p:txBody>
      </p:sp>
    </p:spTree>
    <p:extLst>
      <p:ext uri="{BB962C8B-B14F-4D97-AF65-F5344CB8AC3E}">
        <p14:creationId xmlns:p14="http://schemas.microsoft.com/office/powerpoint/2010/main" val="102755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am working in an office">
            <a:extLst>
              <a:ext uri="{FF2B5EF4-FFF2-40B4-BE49-F238E27FC236}">
                <a16:creationId xmlns:a16="http://schemas.microsoft.com/office/drawing/2014/main" id="{151B8DBE-235A-42C6-6372-2EF3B44B95F9}"/>
              </a:ext>
            </a:extLst>
          </p:cNvPr>
          <p:cNvPicPr>
            <a:picLocks noChangeAspect="1"/>
          </p:cNvPicPr>
          <p:nvPr/>
        </p:nvPicPr>
        <p:blipFill>
          <a:blip r:embed="rId3">
            <a:duotone>
              <a:schemeClr val="bg2">
                <a:shade val="45000"/>
                <a:satMod val="135000"/>
              </a:schemeClr>
              <a:prstClr val="white"/>
            </a:duotone>
            <a:alphaModFix amt="35000"/>
          </a:blip>
          <a:srcRect t="10204" b="5527"/>
          <a:stretch/>
        </p:blipFill>
        <p:spPr>
          <a:xfrm>
            <a:off x="20" y="10"/>
            <a:ext cx="12191980" cy="6857990"/>
          </a:xfrm>
          <a:prstGeom prst="rect">
            <a:avLst/>
          </a:prstGeom>
        </p:spPr>
      </p:pic>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657224" y="499533"/>
            <a:ext cx="10772775" cy="1658198"/>
          </a:xfrm>
        </p:spPr>
        <p:txBody>
          <a:bodyPr vert="horz" lIns="91440" tIns="45720" rIns="91440" bIns="45720" rtlCol="0" anchor="ctr">
            <a:normAutofit/>
          </a:bodyPr>
          <a:lstStyle/>
          <a:p>
            <a:r>
              <a:rPr lang="en-US" sz="5400" dirty="0">
                <a:solidFill>
                  <a:srgbClr val="7B684A"/>
                </a:solidFill>
              </a:rPr>
              <a:t>Before sitting down with a support team</a:t>
            </a:r>
          </a:p>
        </p:txBody>
      </p:sp>
      <p:sp>
        <p:nvSpPr>
          <p:cNvPr id="3" name="Content Placeholder 2">
            <a:extLst>
              <a:ext uri="{FF2B5EF4-FFF2-40B4-BE49-F238E27FC236}">
                <a16:creationId xmlns:a16="http://schemas.microsoft.com/office/drawing/2014/main" id="{66377FFE-5575-F589-0B25-1907543616B3}"/>
              </a:ext>
            </a:extLst>
          </p:cNvPr>
          <p:cNvSpPr>
            <a:spLocks noGrp="1"/>
          </p:cNvSpPr>
          <p:nvPr>
            <p:ph sz="half" idx="1"/>
          </p:nvPr>
        </p:nvSpPr>
        <p:spPr>
          <a:xfrm>
            <a:off x="676656" y="2011680"/>
            <a:ext cx="10753725" cy="3766185"/>
          </a:xfrm>
        </p:spPr>
        <p:txBody>
          <a:bodyPr vert="horz" lIns="91440" tIns="45720" rIns="91440" bIns="45720" rtlCol="0">
            <a:normAutofit/>
          </a:bodyPr>
          <a:lstStyle/>
          <a:p>
            <a:pPr marL="0" indent="0">
              <a:buNone/>
            </a:pPr>
            <a:r>
              <a:rPr lang="en-US" sz="2400" dirty="0"/>
              <a:t>Discuss expectations of your pastor and review the Sacramental Guide if needed. </a:t>
            </a:r>
          </a:p>
          <a:p>
            <a:pPr marL="0" indent="0">
              <a:buNone/>
            </a:pPr>
            <a:endParaRPr lang="en-US" sz="2400" dirty="0"/>
          </a:p>
          <a:p>
            <a:pPr marL="0" indent="0">
              <a:buNone/>
            </a:pPr>
            <a:r>
              <a:rPr lang="en-US" sz="2400" dirty="0"/>
              <a:t>Put together a layout of your current class plan/preparation materials. </a:t>
            </a:r>
          </a:p>
          <a:p>
            <a:pPr marL="0" indent="0">
              <a:buNone/>
            </a:pPr>
            <a:endParaRPr lang="en-US" sz="2400" dirty="0"/>
          </a:p>
          <a:p>
            <a:pPr marL="0" indent="0">
              <a:buNone/>
            </a:pPr>
            <a:r>
              <a:rPr lang="en-US" sz="2400" dirty="0"/>
              <a:t>Have a good idea of what you can and can not provide currently.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53889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4683125" y="499533"/>
            <a:ext cx="6562726" cy="1658198"/>
          </a:xfrm>
        </p:spPr>
        <p:txBody>
          <a:bodyPr vert="horz" lIns="91440" tIns="45720" rIns="91440" bIns="45720" rtlCol="0" anchor="ctr">
            <a:normAutofit/>
          </a:bodyPr>
          <a:lstStyle/>
          <a:p>
            <a:r>
              <a:rPr lang="en-US" sz="5400" dirty="0">
                <a:solidFill>
                  <a:srgbClr val="7E6C4F"/>
                </a:solidFill>
              </a:rPr>
              <a:t>Approaches </a:t>
            </a:r>
          </a:p>
        </p:txBody>
      </p:sp>
      <p:sp>
        <p:nvSpPr>
          <p:cNvPr id="3" name="Content Placeholder 2">
            <a:extLst>
              <a:ext uri="{FF2B5EF4-FFF2-40B4-BE49-F238E27FC236}">
                <a16:creationId xmlns:a16="http://schemas.microsoft.com/office/drawing/2014/main" id="{66377FFE-5575-F589-0B25-1907543616B3}"/>
              </a:ext>
            </a:extLst>
          </p:cNvPr>
          <p:cNvSpPr>
            <a:spLocks noGrp="1"/>
          </p:cNvSpPr>
          <p:nvPr>
            <p:ph sz="half" idx="1"/>
          </p:nvPr>
        </p:nvSpPr>
        <p:spPr>
          <a:xfrm>
            <a:off x="4702557" y="2011680"/>
            <a:ext cx="6428994" cy="3766185"/>
          </a:xfrm>
        </p:spPr>
        <p:txBody>
          <a:bodyPr vert="horz" lIns="91440" tIns="45720" rIns="91440" bIns="45720" rtlCol="0">
            <a:normAutofit/>
          </a:bodyPr>
          <a:lstStyle/>
          <a:p>
            <a:pPr marL="0" indent="0">
              <a:buNone/>
            </a:pPr>
            <a:r>
              <a:rPr lang="en-US" dirty="0"/>
              <a:t>Integration into traditional Catechesis Programs (this is the “ideal”)</a:t>
            </a:r>
          </a:p>
          <a:p>
            <a:pPr lvl="1"/>
            <a:r>
              <a:rPr lang="en-US" dirty="0"/>
              <a:t>Without any additional support</a:t>
            </a:r>
          </a:p>
          <a:p>
            <a:pPr lvl="1"/>
            <a:r>
              <a:rPr lang="en-US" dirty="0"/>
              <a:t>Mentor system (book)</a:t>
            </a:r>
          </a:p>
          <a:p>
            <a:pPr lvl="1"/>
            <a:r>
              <a:rPr lang="en-US" dirty="0"/>
              <a:t>With additional aid/catechist</a:t>
            </a:r>
          </a:p>
          <a:p>
            <a:pPr lvl="1"/>
            <a:r>
              <a:rPr lang="en-US" dirty="0"/>
              <a:t>parent/support person joining</a:t>
            </a:r>
          </a:p>
          <a:p>
            <a:pPr marL="4572" lvl="1" indent="0">
              <a:buNone/>
            </a:pPr>
            <a:endParaRPr lang="en-US" dirty="0"/>
          </a:p>
          <a:p>
            <a:pPr marL="4572" lvl="1" indent="0">
              <a:buNone/>
            </a:pPr>
            <a:r>
              <a:rPr lang="en-US" dirty="0"/>
              <a:t>Individual Instruction/Catechesis</a:t>
            </a:r>
          </a:p>
          <a:p>
            <a:pPr marL="4572" lvl="1" indent="0">
              <a:buNone/>
            </a:pPr>
            <a:r>
              <a:rPr lang="en-US" dirty="0"/>
              <a:t>	Could still join for group activities, prayers, liturgies, etc. </a:t>
            </a:r>
          </a:p>
          <a:p>
            <a:pPr marL="4572" lvl="1" indent="0">
              <a:buNone/>
            </a:pPr>
            <a:endParaRPr lang="en-US" dirty="0"/>
          </a:p>
          <a:p>
            <a:pPr marL="4572" lvl="1" indent="0">
              <a:buNone/>
            </a:pPr>
            <a:r>
              <a:rPr lang="en-US" dirty="0"/>
              <a:t>At Home Catechesis with Parish Support – allowing parents as the primary educators of their children by providing them with the support and resources they need to do so.  </a:t>
            </a:r>
          </a:p>
          <a:p>
            <a:pPr marL="4572" lvl="1" indent="0">
              <a:buNone/>
            </a:pPr>
            <a:endParaRPr lang="en-US" dirty="0"/>
          </a:p>
          <a:p>
            <a:pPr marL="4572" lvl="1" indent="0">
              <a:buNone/>
            </a:pPr>
            <a:endParaRPr lang="en-US" dirty="0"/>
          </a:p>
          <a:p>
            <a:pPr marL="256032" lvl="1" indent="0"/>
            <a:endParaRPr lang="en-US" dirty="0"/>
          </a:p>
        </p:txBody>
      </p:sp>
      <p:pic>
        <p:nvPicPr>
          <p:cNvPr id="8" name="Picture 7" descr="A priest and a person in a white robe&#10;&#10;Description automatically generated">
            <a:extLst>
              <a:ext uri="{FF2B5EF4-FFF2-40B4-BE49-F238E27FC236}">
                <a16:creationId xmlns:a16="http://schemas.microsoft.com/office/drawing/2014/main" id="{32D3F1CD-4773-CAFD-8143-617EEBA6C903}"/>
              </a:ext>
            </a:extLst>
          </p:cNvPr>
          <p:cNvPicPr>
            <a:picLocks noChangeAspect="1"/>
          </p:cNvPicPr>
          <p:nvPr/>
        </p:nvPicPr>
        <p:blipFill>
          <a:blip r:embed="rId3"/>
          <a:stretch>
            <a:fillRect/>
          </a:stretch>
        </p:blipFill>
        <p:spPr>
          <a:xfrm rot="5400000">
            <a:off x="-421640" y="1402080"/>
            <a:ext cx="5405120" cy="4053840"/>
          </a:xfrm>
          <a:prstGeom prst="rect">
            <a:avLst/>
          </a:prstGeom>
        </p:spPr>
      </p:pic>
    </p:spTree>
    <p:extLst>
      <p:ext uri="{BB962C8B-B14F-4D97-AF65-F5344CB8AC3E}">
        <p14:creationId xmlns:p14="http://schemas.microsoft.com/office/powerpoint/2010/main" val="328461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am working in an office">
            <a:extLst>
              <a:ext uri="{FF2B5EF4-FFF2-40B4-BE49-F238E27FC236}">
                <a16:creationId xmlns:a16="http://schemas.microsoft.com/office/drawing/2014/main" id="{151B8DBE-235A-42C6-6372-2EF3B44B95F9}"/>
              </a:ext>
            </a:extLst>
          </p:cNvPr>
          <p:cNvPicPr>
            <a:picLocks noChangeAspect="1"/>
          </p:cNvPicPr>
          <p:nvPr/>
        </p:nvPicPr>
        <p:blipFill>
          <a:blip r:embed="rId3">
            <a:duotone>
              <a:schemeClr val="bg2">
                <a:shade val="45000"/>
                <a:satMod val="135000"/>
              </a:schemeClr>
              <a:prstClr val="white"/>
            </a:duotone>
            <a:alphaModFix amt="35000"/>
          </a:blip>
          <a:srcRect t="10204" b="5527"/>
          <a:stretch/>
        </p:blipFill>
        <p:spPr>
          <a:xfrm>
            <a:off x="20" y="10"/>
            <a:ext cx="12191980" cy="6857990"/>
          </a:xfrm>
          <a:prstGeom prst="rect">
            <a:avLst/>
          </a:prstGeom>
        </p:spPr>
      </p:pic>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657224" y="499533"/>
            <a:ext cx="10772775" cy="1658198"/>
          </a:xfrm>
        </p:spPr>
        <p:txBody>
          <a:bodyPr vert="horz" lIns="91440" tIns="45720" rIns="91440" bIns="45720" rtlCol="0" anchor="ctr">
            <a:normAutofit/>
          </a:bodyPr>
          <a:lstStyle/>
          <a:p>
            <a:r>
              <a:rPr lang="en-US" sz="5400" dirty="0">
                <a:solidFill>
                  <a:srgbClr val="7B684A"/>
                </a:solidFill>
              </a:rPr>
              <a:t>When sitting down with support team</a:t>
            </a:r>
          </a:p>
        </p:txBody>
      </p:sp>
      <p:sp>
        <p:nvSpPr>
          <p:cNvPr id="3" name="Content Placeholder 2">
            <a:extLst>
              <a:ext uri="{FF2B5EF4-FFF2-40B4-BE49-F238E27FC236}">
                <a16:creationId xmlns:a16="http://schemas.microsoft.com/office/drawing/2014/main" id="{66377FFE-5575-F589-0B25-1907543616B3}"/>
              </a:ext>
            </a:extLst>
          </p:cNvPr>
          <p:cNvSpPr>
            <a:spLocks noGrp="1"/>
          </p:cNvSpPr>
          <p:nvPr>
            <p:ph sz="half" idx="1"/>
          </p:nvPr>
        </p:nvSpPr>
        <p:spPr>
          <a:xfrm>
            <a:off x="676656" y="2011680"/>
            <a:ext cx="10753725" cy="3766185"/>
          </a:xfrm>
        </p:spPr>
        <p:txBody>
          <a:bodyPr vert="horz" lIns="91440" tIns="45720" rIns="91440" bIns="45720" rtlCol="0">
            <a:normAutofit fontScale="92500" lnSpcReduction="10000"/>
          </a:bodyPr>
          <a:lstStyle/>
          <a:p>
            <a:pPr marL="0" indent="0"/>
            <a:r>
              <a:rPr lang="en-US" sz="2400" dirty="0"/>
              <a:t>Ask about: </a:t>
            </a:r>
          </a:p>
          <a:p>
            <a:pPr marL="0" indent="0"/>
            <a:r>
              <a:rPr lang="en-US" sz="2400" dirty="0"/>
              <a:t>What has already been done in the home? </a:t>
            </a:r>
          </a:p>
          <a:p>
            <a:pPr marL="0" indent="0"/>
            <a:endParaRPr lang="en-US" sz="2400" dirty="0"/>
          </a:p>
          <a:p>
            <a:r>
              <a:rPr lang="en-US" sz="2400" dirty="0"/>
              <a:t>Learning styles</a:t>
            </a:r>
          </a:p>
          <a:p>
            <a:pPr lvl="1"/>
            <a:r>
              <a:rPr lang="en-US" sz="2400" i="1" dirty="0"/>
              <a:t>What has worked? What hasn’t? </a:t>
            </a:r>
          </a:p>
          <a:p>
            <a:pPr lvl="1"/>
            <a:endParaRPr lang="en-US" sz="2400" dirty="0"/>
          </a:p>
          <a:p>
            <a:r>
              <a:rPr lang="en-US" sz="2400" dirty="0"/>
              <a:t>Accommodation needs </a:t>
            </a:r>
          </a:p>
          <a:p>
            <a:pPr marL="256032" lvl="1" indent="0"/>
            <a:r>
              <a:rPr lang="en-US" sz="2400" i="1" dirty="0"/>
              <a:t>Mobility, sensory, support</a:t>
            </a:r>
          </a:p>
          <a:p>
            <a:pPr marL="256032" lvl="1" indent="0"/>
            <a:endParaRPr lang="en-US" sz="2400" i="1" dirty="0"/>
          </a:p>
          <a:p>
            <a:pPr marL="0" indent="0"/>
            <a:r>
              <a:rPr lang="en-US" sz="2400" dirty="0"/>
              <a:t>How can information, progress, and follow up best be communicated with the whole team? </a:t>
            </a:r>
          </a:p>
          <a:p>
            <a:endParaRPr lang="en-US" dirty="0"/>
          </a:p>
        </p:txBody>
      </p:sp>
    </p:spTree>
    <p:extLst>
      <p:ext uri="{BB962C8B-B14F-4D97-AF65-F5344CB8AC3E}">
        <p14:creationId xmlns:p14="http://schemas.microsoft.com/office/powerpoint/2010/main" val="677745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2968048" y="-1498451"/>
            <a:ext cx="6255903" cy="2996901"/>
          </a:xfrm>
        </p:spPr>
        <p:txBody>
          <a:bodyPr anchor="b">
            <a:normAutofit/>
          </a:bodyPr>
          <a:lstStyle/>
          <a:p>
            <a:r>
              <a:rPr lang="en-US" dirty="0"/>
              <a:t>Resources and Materials</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1142999" y="1865925"/>
            <a:ext cx="9906000" cy="4750775"/>
          </a:xfrm>
        </p:spPr>
        <p:txBody>
          <a:bodyPr>
            <a:normAutofit/>
          </a:bodyPr>
          <a:lstStyle/>
          <a:p>
            <a:r>
              <a:rPr lang="en-US" dirty="0" err="1"/>
              <a:t>NcpD</a:t>
            </a:r>
            <a:r>
              <a:rPr lang="en-US" dirty="0"/>
              <a:t>- National Catholic Partnership on Disability</a:t>
            </a:r>
          </a:p>
          <a:p>
            <a:r>
              <a:rPr lang="en-US" dirty="0">
                <a:hlinkClick r:id="rId3"/>
              </a:rPr>
              <a:t>https://ncpd.org/</a:t>
            </a:r>
            <a:endParaRPr lang="en-US" dirty="0"/>
          </a:p>
          <a:p>
            <a:endParaRPr lang="en-US" dirty="0"/>
          </a:p>
          <a:p>
            <a:r>
              <a:rPr lang="en-US" dirty="0"/>
              <a:t>Loyola Press</a:t>
            </a:r>
          </a:p>
          <a:p>
            <a:pPr marL="285750" indent="-285750">
              <a:buFontTx/>
              <a:buChar char="-"/>
            </a:pPr>
            <a:r>
              <a:rPr lang="en-US" dirty="0"/>
              <a:t>The Adaptive teacher</a:t>
            </a:r>
          </a:p>
          <a:p>
            <a:pPr marL="285750" indent="-285750">
              <a:buFontTx/>
              <a:buChar char="-"/>
            </a:pPr>
            <a:r>
              <a:rPr lang="en-US" dirty="0"/>
              <a:t>Sacramental kits</a:t>
            </a:r>
          </a:p>
          <a:p>
            <a:pPr marL="285750" indent="-285750">
              <a:buFontTx/>
              <a:buChar char="-"/>
            </a:pPr>
            <a:endParaRPr lang="en-US" dirty="0"/>
          </a:p>
          <a:p>
            <a:endParaRPr lang="en-US" dirty="0"/>
          </a:p>
        </p:txBody>
      </p:sp>
      <p:pic>
        <p:nvPicPr>
          <p:cNvPr id="5" name="Picture 4" descr="A group of boxes on a table&#10;&#10;Description automatically generated">
            <a:extLst>
              <a:ext uri="{FF2B5EF4-FFF2-40B4-BE49-F238E27FC236}">
                <a16:creationId xmlns:a16="http://schemas.microsoft.com/office/drawing/2014/main" id="{B3638D91-15AD-A82D-0583-FAFD897C5580}"/>
              </a:ext>
            </a:extLst>
          </p:cNvPr>
          <p:cNvPicPr>
            <a:picLocks noChangeAspect="1"/>
          </p:cNvPicPr>
          <p:nvPr/>
        </p:nvPicPr>
        <p:blipFill>
          <a:blip r:embed="rId4"/>
          <a:stretch>
            <a:fillRect/>
          </a:stretch>
        </p:blipFill>
        <p:spPr>
          <a:xfrm>
            <a:off x="279400" y="3568700"/>
            <a:ext cx="4064000" cy="3048000"/>
          </a:xfrm>
          <a:prstGeom prst="rect">
            <a:avLst/>
          </a:prstGeom>
        </p:spPr>
      </p:pic>
      <p:pic>
        <p:nvPicPr>
          <p:cNvPr id="9" name="Picture 8" descr="A book cover with hands raised&#10;&#10;Description automatically generated">
            <a:extLst>
              <a:ext uri="{FF2B5EF4-FFF2-40B4-BE49-F238E27FC236}">
                <a16:creationId xmlns:a16="http://schemas.microsoft.com/office/drawing/2014/main" id="{594D8162-1882-4C31-60DC-96B85D3EAE99}"/>
              </a:ext>
            </a:extLst>
          </p:cNvPr>
          <p:cNvPicPr>
            <a:picLocks noChangeAspect="1"/>
          </p:cNvPicPr>
          <p:nvPr/>
        </p:nvPicPr>
        <p:blipFill>
          <a:blip r:embed="rId5"/>
          <a:stretch>
            <a:fillRect/>
          </a:stretch>
        </p:blipFill>
        <p:spPr>
          <a:xfrm>
            <a:off x="8229601" y="3225801"/>
            <a:ext cx="3484562" cy="3484562"/>
          </a:xfrm>
          <a:prstGeom prst="rect">
            <a:avLst/>
          </a:prstGeom>
        </p:spPr>
      </p:pic>
    </p:spTree>
    <p:extLst>
      <p:ext uri="{BB962C8B-B14F-4D97-AF65-F5344CB8AC3E}">
        <p14:creationId xmlns:p14="http://schemas.microsoft.com/office/powerpoint/2010/main" val="235918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2866808" y="-1606550"/>
            <a:ext cx="6255903" cy="2996901"/>
          </a:xfrm>
        </p:spPr>
        <p:txBody>
          <a:bodyPr anchor="b">
            <a:normAutofit/>
          </a:bodyPr>
          <a:lstStyle/>
          <a:p>
            <a:r>
              <a:rPr lang="en-US" dirty="0"/>
              <a:t>Resources and Materials</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1041759" y="2107225"/>
            <a:ext cx="9906000" cy="2996901"/>
          </a:xfrm>
        </p:spPr>
        <p:txBody>
          <a:bodyPr>
            <a:normAutofit/>
          </a:bodyPr>
          <a:lstStyle/>
          <a:p>
            <a:r>
              <a:rPr lang="en-US" dirty="0"/>
              <a:t>Catechesis of the Good Shepherd</a:t>
            </a:r>
          </a:p>
          <a:p>
            <a:endParaRPr lang="en-US" dirty="0"/>
          </a:p>
          <a:p>
            <a:r>
              <a:rPr lang="en-US" dirty="0"/>
              <a:t>Sensory rooms- ideal</a:t>
            </a:r>
          </a:p>
          <a:p>
            <a:r>
              <a:rPr lang="en-US" dirty="0"/>
              <a:t>Alternative - Traveling Sensory Kits</a:t>
            </a:r>
          </a:p>
          <a:p>
            <a:endParaRPr lang="en-US" dirty="0"/>
          </a:p>
          <a:p>
            <a:endParaRPr lang="en-US" dirty="0"/>
          </a:p>
          <a:p>
            <a:endParaRPr lang="en-US" dirty="0"/>
          </a:p>
        </p:txBody>
      </p:sp>
    </p:spTree>
    <p:extLst>
      <p:ext uri="{BB962C8B-B14F-4D97-AF65-F5344CB8AC3E}">
        <p14:creationId xmlns:p14="http://schemas.microsoft.com/office/powerpoint/2010/main" val="145270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1F5DE8-15A0-F227-747B-FEBF5AEB93BA}"/>
              </a:ext>
            </a:extLst>
          </p:cNvPr>
          <p:cNvPicPr>
            <a:picLocks noChangeAspect="1"/>
          </p:cNvPicPr>
          <p:nvPr/>
        </p:nvPicPr>
        <p:blipFill>
          <a:blip r:embed="rId3"/>
          <a:stretch>
            <a:fillRect/>
          </a:stretch>
        </p:blipFill>
        <p:spPr>
          <a:xfrm>
            <a:off x="2535999" y="247663"/>
            <a:ext cx="2209914" cy="2159111"/>
          </a:xfrm>
          <a:prstGeom prst="rect">
            <a:avLst/>
          </a:prstGeom>
        </p:spPr>
      </p:pic>
      <p:pic>
        <p:nvPicPr>
          <p:cNvPr id="36" name="Picture 35" descr="A lava lamp with a red light&#10;&#10;Description automatically generated">
            <a:extLst>
              <a:ext uri="{FF2B5EF4-FFF2-40B4-BE49-F238E27FC236}">
                <a16:creationId xmlns:a16="http://schemas.microsoft.com/office/drawing/2014/main" id="{39EE43D3-0A20-3A95-D826-5C1223155C4A}"/>
              </a:ext>
            </a:extLst>
          </p:cNvPr>
          <p:cNvPicPr>
            <a:picLocks noChangeAspect="1"/>
          </p:cNvPicPr>
          <p:nvPr/>
        </p:nvPicPr>
        <p:blipFill>
          <a:blip r:embed="rId4"/>
          <a:stretch>
            <a:fillRect/>
          </a:stretch>
        </p:blipFill>
        <p:spPr>
          <a:xfrm>
            <a:off x="10152820" y="4500509"/>
            <a:ext cx="1987652" cy="2178162"/>
          </a:xfrm>
          <a:prstGeom prst="rect">
            <a:avLst/>
          </a:prstGeom>
        </p:spPr>
      </p:pic>
      <p:pic>
        <p:nvPicPr>
          <p:cNvPr id="12" name="Picture 11" descr="A chair with blue tape around it&#10;&#10;Description automatically generated">
            <a:extLst>
              <a:ext uri="{FF2B5EF4-FFF2-40B4-BE49-F238E27FC236}">
                <a16:creationId xmlns:a16="http://schemas.microsoft.com/office/drawing/2014/main" id="{0C4D811F-F0F7-592E-F0B5-A93E6027B9EB}"/>
              </a:ext>
            </a:extLst>
          </p:cNvPr>
          <p:cNvPicPr>
            <a:picLocks noChangeAspect="1"/>
          </p:cNvPicPr>
          <p:nvPr/>
        </p:nvPicPr>
        <p:blipFill>
          <a:blip r:embed="rId5"/>
          <a:stretch>
            <a:fillRect/>
          </a:stretch>
        </p:blipFill>
        <p:spPr>
          <a:xfrm>
            <a:off x="3173833" y="2496247"/>
            <a:ext cx="2457576" cy="2235315"/>
          </a:xfrm>
          <a:prstGeom prst="rect">
            <a:avLst/>
          </a:prstGeom>
        </p:spPr>
      </p:pic>
      <p:pic>
        <p:nvPicPr>
          <p:cNvPr id="14" name="Picture 13" descr="A group of colorful objects&#10;&#10;Description automatically generated">
            <a:extLst>
              <a:ext uri="{FF2B5EF4-FFF2-40B4-BE49-F238E27FC236}">
                <a16:creationId xmlns:a16="http://schemas.microsoft.com/office/drawing/2014/main" id="{CDAD7043-3CC2-A826-0935-71B4BDD9D6AF}"/>
              </a:ext>
            </a:extLst>
          </p:cNvPr>
          <p:cNvPicPr>
            <a:picLocks noChangeAspect="1"/>
          </p:cNvPicPr>
          <p:nvPr/>
        </p:nvPicPr>
        <p:blipFill>
          <a:blip r:embed="rId6"/>
          <a:stretch>
            <a:fillRect/>
          </a:stretch>
        </p:blipFill>
        <p:spPr>
          <a:xfrm>
            <a:off x="8210383" y="4458637"/>
            <a:ext cx="2305168" cy="2171812"/>
          </a:xfrm>
          <a:prstGeom prst="rect">
            <a:avLst/>
          </a:prstGeom>
        </p:spPr>
      </p:pic>
      <p:pic>
        <p:nvPicPr>
          <p:cNvPr id="17" name="Picture 16" descr="A group of colorful lights&#10;&#10;Description automatically generated">
            <a:extLst>
              <a:ext uri="{FF2B5EF4-FFF2-40B4-BE49-F238E27FC236}">
                <a16:creationId xmlns:a16="http://schemas.microsoft.com/office/drawing/2014/main" id="{BDB6C119-F138-6221-C27B-9185669A9F30}"/>
              </a:ext>
            </a:extLst>
          </p:cNvPr>
          <p:cNvPicPr>
            <a:picLocks noChangeAspect="1"/>
          </p:cNvPicPr>
          <p:nvPr/>
        </p:nvPicPr>
        <p:blipFill>
          <a:blip r:embed="rId7"/>
          <a:stretch>
            <a:fillRect/>
          </a:stretch>
        </p:blipFill>
        <p:spPr>
          <a:xfrm>
            <a:off x="5977529" y="4475109"/>
            <a:ext cx="2038455" cy="2063856"/>
          </a:xfrm>
          <a:prstGeom prst="rect">
            <a:avLst/>
          </a:prstGeom>
        </p:spPr>
      </p:pic>
      <p:pic>
        <p:nvPicPr>
          <p:cNvPr id="20" name="Picture 19" descr="A close-up of a hand holding a blanket&#10;&#10;Description automatically generated">
            <a:extLst>
              <a:ext uri="{FF2B5EF4-FFF2-40B4-BE49-F238E27FC236}">
                <a16:creationId xmlns:a16="http://schemas.microsoft.com/office/drawing/2014/main" id="{3A3A6551-7249-A96D-E497-D2E505CBC237}"/>
              </a:ext>
            </a:extLst>
          </p:cNvPr>
          <p:cNvPicPr>
            <a:picLocks noChangeAspect="1"/>
          </p:cNvPicPr>
          <p:nvPr/>
        </p:nvPicPr>
        <p:blipFill>
          <a:blip r:embed="rId8"/>
          <a:stretch>
            <a:fillRect/>
          </a:stretch>
        </p:blipFill>
        <p:spPr>
          <a:xfrm>
            <a:off x="3097486" y="4566593"/>
            <a:ext cx="2273417" cy="2121009"/>
          </a:xfrm>
          <a:prstGeom prst="rect">
            <a:avLst/>
          </a:prstGeom>
        </p:spPr>
      </p:pic>
      <p:pic>
        <p:nvPicPr>
          <p:cNvPr id="22" name="Picture 21" descr="A blue and black headphones&#10;&#10;Description automatically generated">
            <a:extLst>
              <a:ext uri="{FF2B5EF4-FFF2-40B4-BE49-F238E27FC236}">
                <a16:creationId xmlns:a16="http://schemas.microsoft.com/office/drawing/2014/main" id="{CF97E5EA-1013-D948-3449-A5AAACCB55AF}"/>
              </a:ext>
            </a:extLst>
          </p:cNvPr>
          <p:cNvPicPr>
            <a:picLocks noChangeAspect="1"/>
          </p:cNvPicPr>
          <p:nvPr/>
        </p:nvPicPr>
        <p:blipFill>
          <a:blip r:embed="rId9"/>
          <a:stretch>
            <a:fillRect/>
          </a:stretch>
        </p:blipFill>
        <p:spPr>
          <a:xfrm>
            <a:off x="4802533" y="249872"/>
            <a:ext cx="2248016" cy="1943200"/>
          </a:xfrm>
          <a:prstGeom prst="rect">
            <a:avLst/>
          </a:prstGeom>
        </p:spPr>
      </p:pic>
      <p:pic>
        <p:nvPicPr>
          <p:cNvPr id="24" name="Picture 23" descr="A blue face mask with a logo on it&#10;&#10;Description automatically generated">
            <a:extLst>
              <a:ext uri="{FF2B5EF4-FFF2-40B4-BE49-F238E27FC236}">
                <a16:creationId xmlns:a16="http://schemas.microsoft.com/office/drawing/2014/main" id="{5A78EA90-A9C9-0986-DBFC-4A63045CCFF0}"/>
              </a:ext>
            </a:extLst>
          </p:cNvPr>
          <p:cNvPicPr>
            <a:picLocks noChangeAspect="1"/>
          </p:cNvPicPr>
          <p:nvPr/>
        </p:nvPicPr>
        <p:blipFill>
          <a:blip r:embed="rId10"/>
          <a:stretch>
            <a:fillRect/>
          </a:stretch>
        </p:blipFill>
        <p:spPr>
          <a:xfrm>
            <a:off x="51528" y="5118011"/>
            <a:ext cx="2598091" cy="1739989"/>
          </a:xfrm>
          <a:prstGeom prst="rect">
            <a:avLst/>
          </a:prstGeom>
        </p:spPr>
      </p:pic>
      <p:pic>
        <p:nvPicPr>
          <p:cNvPr id="26" name="Picture 25">
            <a:extLst>
              <a:ext uri="{FF2B5EF4-FFF2-40B4-BE49-F238E27FC236}">
                <a16:creationId xmlns:a16="http://schemas.microsoft.com/office/drawing/2014/main" id="{4F160449-0379-8B9F-3450-C50F6C727436}"/>
              </a:ext>
            </a:extLst>
          </p:cNvPr>
          <p:cNvPicPr>
            <a:picLocks noChangeAspect="1"/>
          </p:cNvPicPr>
          <p:nvPr/>
        </p:nvPicPr>
        <p:blipFill>
          <a:blip r:embed="rId11"/>
          <a:stretch>
            <a:fillRect/>
          </a:stretch>
        </p:blipFill>
        <p:spPr>
          <a:xfrm>
            <a:off x="6146281" y="2285691"/>
            <a:ext cx="2254366" cy="2063856"/>
          </a:xfrm>
          <a:prstGeom prst="rect">
            <a:avLst/>
          </a:prstGeom>
        </p:spPr>
      </p:pic>
      <p:pic>
        <p:nvPicPr>
          <p:cNvPr id="28" name="Picture 27" descr="A colorful spheres on a black base&#10;&#10;Description automatically generated">
            <a:extLst>
              <a:ext uri="{FF2B5EF4-FFF2-40B4-BE49-F238E27FC236}">
                <a16:creationId xmlns:a16="http://schemas.microsoft.com/office/drawing/2014/main" id="{845ECBFE-C343-3FE1-7D29-F94D8279C768}"/>
              </a:ext>
            </a:extLst>
          </p:cNvPr>
          <p:cNvPicPr>
            <a:picLocks noChangeAspect="1"/>
          </p:cNvPicPr>
          <p:nvPr/>
        </p:nvPicPr>
        <p:blipFill>
          <a:blip r:embed="rId12"/>
          <a:stretch>
            <a:fillRect/>
          </a:stretch>
        </p:blipFill>
        <p:spPr>
          <a:xfrm>
            <a:off x="8915519" y="2496247"/>
            <a:ext cx="2063856" cy="2228965"/>
          </a:xfrm>
          <a:prstGeom prst="rect">
            <a:avLst/>
          </a:prstGeom>
        </p:spPr>
      </p:pic>
      <p:pic>
        <p:nvPicPr>
          <p:cNvPr id="30" name="Picture 29" descr="A yellow oval object with black text and a cross&#10;&#10;Description automatically generated">
            <a:extLst>
              <a:ext uri="{FF2B5EF4-FFF2-40B4-BE49-F238E27FC236}">
                <a16:creationId xmlns:a16="http://schemas.microsoft.com/office/drawing/2014/main" id="{26BBA454-4751-A3B2-7BD2-E5B73893FE9A}"/>
              </a:ext>
            </a:extLst>
          </p:cNvPr>
          <p:cNvPicPr>
            <a:picLocks noChangeAspect="1"/>
          </p:cNvPicPr>
          <p:nvPr/>
        </p:nvPicPr>
        <p:blipFill>
          <a:blip r:embed="rId13"/>
          <a:stretch>
            <a:fillRect/>
          </a:stretch>
        </p:blipFill>
        <p:spPr>
          <a:xfrm>
            <a:off x="299264" y="2496247"/>
            <a:ext cx="2410745" cy="2804130"/>
          </a:xfrm>
          <a:prstGeom prst="rect">
            <a:avLst/>
          </a:prstGeom>
        </p:spPr>
      </p:pic>
      <p:pic>
        <p:nvPicPr>
          <p:cNvPr id="32" name="Picture 31">
            <a:extLst>
              <a:ext uri="{FF2B5EF4-FFF2-40B4-BE49-F238E27FC236}">
                <a16:creationId xmlns:a16="http://schemas.microsoft.com/office/drawing/2014/main" id="{E4A81B8E-5452-92A3-1836-F57874D8C1C7}"/>
              </a:ext>
            </a:extLst>
          </p:cNvPr>
          <p:cNvPicPr>
            <a:picLocks noChangeAspect="1"/>
          </p:cNvPicPr>
          <p:nvPr/>
        </p:nvPicPr>
        <p:blipFill>
          <a:blip r:embed="rId14"/>
          <a:stretch>
            <a:fillRect/>
          </a:stretch>
        </p:blipFill>
        <p:spPr>
          <a:xfrm>
            <a:off x="6911401" y="260826"/>
            <a:ext cx="2152761" cy="2082907"/>
          </a:xfrm>
          <a:prstGeom prst="rect">
            <a:avLst/>
          </a:prstGeom>
        </p:spPr>
      </p:pic>
      <p:pic>
        <p:nvPicPr>
          <p:cNvPr id="34" name="Picture 33" descr="A blue square alarm clock&#10;&#10;Description automatically generated">
            <a:extLst>
              <a:ext uri="{FF2B5EF4-FFF2-40B4-BE49-F238E27FC236}">
                <a16:creationId xmlns:a16="http://schemas.microsoft.com/office/drawing/2014/main" id="{A9BEDC0C-8B84-AD7E-58BB-D855A0AABDA7}"/>
              </a:ext>
            </a:extLst>
          </p:cNvPr>
          <p:cNvPicPr>
            <a:picLocks noChangeAspect="1"/>
          </p:cNvPicPr>
          <p:nvPr/>
        </p:nvPicPr>
        <p:blipFill>
          <a:blip r:embed="rId15"/>
          <a:stretch>
            <a:fillRect/>
          </a:stretch>
        </p:blipFill>
        <p:spPr>
          <a:xfrm>
            <a:off x="93848" y="170493"/>
            <a:ext cx="2228965" cy="2101958"/>
          </a:xfrm>
          <a:prstGeom prst="rect">
            <a:avLst/>
          </a:prstGeom>
        </p:spPr>
      </p:pic>
      <p:pic>
        <p:nvPicPr>
          <p:cNvPr id="38" name="Picture 37" descr="A child sitting on a cushion&#10;&#10;Description automatically generated">
            <a:extLst>
              <a:ext uri="{FF2B5EF4-FFF2-40B4-BE49-F238E27FC236}">
                <a16:creationId xmlns:a16="http://schemas.microsoft.com/office/drawing/2014/main" id="{B15B582E-BFF0-2931-F460-B8EC2630775A}"/>
              </a:ext>
            </a:extLst>
          </p:cNvPr>
          <p:cNvPicPr>
            <a:picLocks noChangeAspect="1"/>
          </p:cNvPicPr>
          <p:nvPr/>
        </p:nvPicPr>
        <p:blipFill>
          <a:blip r:embed="rId16"/>
          <a:stretch>
            <a:fillRect/>
          </a:stretch>
        </p:blipFill>
        <p:spPr>
          <a:xfrm>
            <a:off x="9386283" y="260826"/>
            <a:ext cx="2267067" cy="2254366"/>
          </a:xfrm>
          <a:prstGeom prst="rect">
            <a:avLst/>
          </a:prstGeom>
        </p:spPr>
      </p:pic>
    </p:spTree>
    <p:extLst>
      <p:ext uri="{BB962C8B-B14F-4D97-AF65-F5344CB8AC3E}">
        <p14:creationId xmlns:p14="http://schemas.microsoft.com/office/powerpoint/2010/main" val="421291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00A-321E-9B5B-1413-B314F2F36F75}"/>
              </a:ext>
            </a:extLst>
          </p:cNvPr>
          <p:cNvSpPr>
            <a:spLocks noGrp="1"/>
          </p:cNvSpPr>
          <p:nvPr>
            <p:ph type="title"/>
          </p:nvPr>
        </p:nvSpPr>
        <p:spPr/>
        <p:txBody>
          <a:bodyPr/>
          <a:lstStyle/>
          <a:p>
            <a:r>
              <a:rPr lang="en-US" dirty="0"/>
              <a:t>Barriers, Scenarios, and Questions</a:t>
            </a:r>
          </a:p>
        </p:txBody>
      </p:sp>
      <p:sp>
        <p:nvSpPr>
          <p:cNvPr id="3" name="Content Placeholder 2">
            <a:extLst>
              <a:ext uri="{FF2B5EF4-FFF2-40B4-BE49-F238E27FC236}">
                <a16:creationId xmlns:a16="http://schemas.microsoft.com/office/drawing/2014/main" id="{E5A72B37-52D4-0A96-B878-D66F72705952}"/>
              </a:ext>
            </a:extLst>
          </p:cNvPr>
          <p:cNvSpPr>
            <a:spLocks noGrp="1"/>
          </p:cNvSpPr>
          <p:nvPr>
            <p:ph idx="11"/>
          </p:nvPr>
        </p:nvSpPr>
        <p:spPr>
          <a:xfrm>
            <a:off x="1162050" y="1585094"/>
            <a:ext cx="9867900" cy="4356056"/>
          </a:xfrm>
        </p:spPr>
        <p:txBody>
          <a:bodyPr>
            <a:noAutofit/>
          </a:bodyPr>
          <a:lstStyle/>
          <a:p>
            <a:r>
              <a:rPr lang="en-US" sz="3200" dirty="0"/>
              <a:t>What barriers have you encountered in the inclusion and participation of people with disabilities in your ministry? </a:t>
            </a:r>
          </a:p>
          <a:p>
            <a:endParaRPr lang="en-US" sz="3200" dirty="0"/>
          </a:p>
          <a:p>
            <a:r>
              <a:rPr lang="en-US" sz="3200" dirty="0"/>
              <a:t>Open discussion of scenarios and strategies</a:t>
            </a:r>
          </a:p>
          <a:p>
            <a:endParaRPr lang="en-US" sz="3200" dirty="0"/>
          </a:p>
          <a:p>
            <a:r>
              <a:rPr lang="en-US" sz="3200" dirty="0"/>
              <a:t>Any other questions? </a:t>
            </a:r>
          </a:p>
        </p:txBody>
      </p:sp>
    </p:spTree>
    <p:extLst>
      <p:ext uri="{BB962C8B-B14F-4D97-AF65-F5344CB8AC3E}">
        <p14:creationId xmlns:p14="http://schemas.microsoft.com/office/powerpoint/2010/main" val="240967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p:txBody>
          <a:bodyPr wrap="square" anchor="b">
            <a:normAutofit/>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sz="quarter" idx="15"/>
          </p:nvPr>
        </p:nvSpPr>
        <p:spPr>
          <a:xfrm>
            <a:off x="6718300" y="3219450"/>
            <a:ext cx="5040701" cy="3092780"/>
          </a:xfrm>
        </p:spPr>
        <p:txBody>
          <a:bodyPr>
            <a:normAutofit/>
          </a:bodyPr>
          <a:lstStyle/>
          <a:p>
            <a:r>
              <a:rPr lang="en-US" dirty="0"/>
              <a:t>Megan Wedwick</a:t>
            </a:r>
          </a:p>
          <a:p>
            <a:r>
              <a:rPr lang="en-US" dirty="0"/>
              <a:t>608-821-3051</a:t>
            </a:r>
          </a:p>
          <a:p>
            <a:r>
              <a:rPr lang="en-US" dirty="0"/>
              <a:t>Megan.Wedwick@MadisonDiocese.org</a:t>
            </a:r>
          </a:p>
          <a:p>
            <a:r>
              <a:rPr lang="en-US" dirty="0"/>
              <a:t>www.apdmadisondiocese.com</a:t>
            </a:r>
          </a:p>
        </p:txBody>
      </p:sp>
    </p:spTree>
    <p:extLst>
      <p:ext uri="{BB962C8B-B14F-4D97-AF65-F5344CB8AC3E}">
        <p14:creationId xmlns:p14="http://schemas.microsoft.com/office/powerpoint/2010/main" val="310368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57225" y="499533"/>
            <a:ext cx="7115176" cy="1658198"/>
          </a:xfrm>
        </p:spPr>
        <p:txBody>
          <a:bodyPr vert="horz" lIns="91440" tIns="45720" rIns="91440" bIns="45720" rtlCol="0" anchor="ctr" anchorCtr="0">
            <a:normAutofit/>
          </a:bodyPr>
          <a:lstStyle/>
          <a:p>
            <a:pPr algn="l"/>
            <a:r>
              <a:rPr lang="en-US" sz="5400" cap="none">
                <a:solidFill>
                  <a:srgbClr val="15467F"/>
                </a:solidFill>
              </a:rPr>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15"/>
          </p:nvPr>
        </p:nvSpPr>
        <p:spPr>
          <a:xfrm>
            <a:off x="676656" y="2011680"/>
            <a:ext cx="6877083" cy="3766185"/>
          </a:xfrm>
        </p:spPr>
        <p:txBody>
          <a:bodyPr vert="horz" lIns="91440" tIns="45720" rIns="91440" bIns="45720" rtlCol="0">
            <a:normAutofit fontScale="70000" lnSpcReduction="20000"/>
          </a:bodyPr>
          <a:lstStyle/>
          <a:p>
            <a:pPr algn="l">
              <a:buFont typeface="Arial" pitchFamily="34" charset="0"/>
              <a:buChar char=" "/>
            </a:pPr>
            <a:r>
              <a:rPr lang="en-US" u="sng" dirty="0">
                <a:solidFill>
                  <a:schemeClr val="tx1">
                    <a:lumMod val="85000"/>
                    <a:lumOff val="15000"/>
                  </a:schemeClr>
                </a:solidFill>
              </a:rPr>
              <a:t>Part 1</a:t>
            </a:r>
          </a:p>
          <a:p>
            <a:pPr marL="342900" indent="-342900" algn="l">
              <a:buFont typeface="Arial" pitchFamily="34" charset="0"/>
              <a:buChar char=" "/>
            </a:pPr>
            <a:r>
              <a:rPr lang="en-US" dirty="0">
                <a:solidFill>
                  <a:schemeClr val="tx1">
                    <a:lumMod val="85000"/>
                    <a:lumOff val="15000"/>
                  </a:schemeClr>
                </a:solidFill>
              </a:rPr>
              <a:t>Introduction</a:t>
            </a:r>
          </a:p>
          <a:p>
            <a:pPr marL="342900" indent="-342900" algn="l">
              <a:buFont typeface="Arial" pitchFamily="34" charset="0"/>
              <a:buChar char=" "/>
            </a:pPr>
            <a:r>
              <a:rPr lang="en-US" dirty="0">
                <a:solidFill>
                  <a:schemeClr val="tx1">
                    <a:lumMod val="85000"/>
                    <a:lumOff val="15000"/>
                  </a:schemeClr>
                </a:solidFill>
              </a:rPr>
              <a:t>Mission</a:t>
            </a:r>
          </a:p>
          <a:p>
            <a:pPr marL="342900" indent="-342900" algn="l">
              <a:buFont typeface="Arial" pitchFamily="34" charset="0"/>
              <a:buChar char=" "/>
            </a:pPr>
            <a:r>
              <a:rPr lang="en-US" dirty="0">
                <a:solidFill>
                  <a:schemeClr val="tx1">
                    <a:lumMod val="85000"/>
                    <a:lumOff val="15000"/>
                  </a:schemeClr>
                </a:solidFill>
              </a:rPr>
              <a:t>Inclusion and participation</a:t>
            </a:r>
          </a:p>
          <a:p>
            <a:pPr marL="342900" indent="-342900" algn="l">
              <a:buFont typeface="Arial" pitchFamily="34" charset="0"/>
              <a:buChar char=" "/>
            </a:pPr>
            <a:r>
              <a:rPr lang="en-US" dirty="0">
                <a:solidFill>
                  <a:schemeClr val="tx1">
                    <a:lumMod val="85000"/>
                    <a:lumOff val="15000"/>
                  </a:schemeClr>
                </a:solidFill>
              </a:rPr>
              <a:t>USCCB Guide Introduction</a:t>
            </a:r>
          </a:p>
          <a:p>
            <a:pPr marL="342900" indent="-342900" algn="l">
              <a:buFont typeface="Arial" pitchFamily="34" charset="0"/>
              <a:buChar char=" "/>
            </a:pPr>
            <a:r>
              <a:rPr lang="en-US" dirty="0">
                <a:solidFill>
                  <a:schemeClr val="tx1">
                    <a:lumMod val="85000"/>
                    <a:lumOff val="15000"/>
                  </a:schemeClr>
                </a:solidFill>
              </a:rPr>
              <a:t>Sacraments</a:t>
            </a:r>
          </a:p>
          <a:p>
            <a:pPr marL="342900" indent="-342900" algn="l">
              <a:buFont typeface="Arial" pitchFamily="34" charset="0"/>
              <a:buChar char=" "/>
            </a:pPr>
            <a:endParaRPr lang="en-US" dirty="0">
              <a:solidFill>
                <a:schemeClr val="tx1">
                  <a:lumMod val="85000"/>
                  <a:lumOff val="15000"/>
                </a:schemeClr>
              </a:solidFill>
            </a:endParaRPr>
          </a:p>
          <a:p>
            <a:pPr algn="l">
              <a:buFont typeface="Arial" pitchFamily="34" charset="0"/>
              <a:buChar char=" "/>
            </a:pPr>
            <a:r>
              <a:rPr lang="en-US" u="sng" dirty="0">
                <a:solidFill>
                  <a:schemeClr val="tx1">
                    <a:lumMod val="85000"/>
                    <a:lumOff val="15000"/>
                  </a:schemeClr>
                </a:solidFill>
              </a:rPr>
              <a:t>Part 2</a:t>
            </a:r>
          </a:p>
          <a:p>
            <a:pPr marL="342900" indent="-342900" algn="l">
              <a:buFont typeface="Arial" pitchFamily="34" charset="0"/>
              <a:buChar char=" "/>
            </a:pPr>
            <a:r>
              <a:rPr lang="en-US" dirty="0">
                <a:solidFill>
                  <a:schemeClr val="tx1">
                    <a:lumMod val="85000"/>
                    <a:lumOff val="15000"/>
                  </a:schemeClr>
                </a:solidFill>
              </a:rPr>
              <a:t>Approach </a:t>
            </a:r>
          </a:p>
          <a:p>
            <a:pPr marL="342900" indent="-342900" algn="l">
              <a:buFont typeface="Arial" pitchFamily="34" charset="0"/>
              <a:buChar char=" "/>
            </a:pPr>
            <a:r>
              <a:rPr lang="en-US" dirty="0">
                <a:solidFill>
                  <a:schemeClr val="tx1">
                    <a:lumMod val="85000"/>
                    <a:lumOff val="15000"/>
                  </a:schemeClr>
                </a:solidFill>
              </a:rPr>
              <a:t>Strategies</a:t>
            </a:r>
            <a:endParaRPr lang="en-US" u="sng" dirty="0">
              <a:solidFill>
                <a:schemeClr val="tx1">
                  <a:lumMod val="85000"/>
                  <a:lumOff val="15000"/>
                </a:schemeClr>
              </a:solidFill>
            </a:endParaRPr>
          </a:p>
          <a:p>
            <a:pPr marL="342900" indent="-342900" algn="l">
              <a:buFont typeface="Arial" pitchFamily="34" charset="0"/>
              <a:buChar char=" "/>
            </a:pPr>
            <a:r>
              <a:rPr lang="en-US" dirty="0">
                <a:solidFill>
                  <a:schemeClr val="tx1">
                    <a:lumMod val="85000"/>
                    <a:lumOff val="15000"/>
                  </a:schemeClr>
                </a:solidFill>
              </a:rPr>
              <a:t>Resources and Materials</a:t>
            </a:r>
          </a:p>
          <a:p>
            <a:pPr marL="342900" indent="-342900" algn="l">
              <a:buFont typeface="Arial" pitchFamily="34" charset="0"/>
              <a:buChar char=" "/>
            </a:pPr>
            <a:r>
              <a:rPr lang="en-US" dirty="0">
                <a:solidFill>
                  <a:schemeClr val="tx1">
                    <a:lumMod val="85000"/>
                    <a:lumOff val="15000"/>
                  </a:schemeClr>
                </a:solidFill>
              </a:rPr>
              <a:t>Discussion/Questions</a:t>
            </a:r>
          </a:p>
          <a:p>
            <a:pPr algn="l">
              <a:buFont typeface="Arial" pitchFamily="34" charset="0"/>
              <a:buChar char=" "/>
            </a:pPr>
            <a:endParaRPr lang="en-US" dirty="0">
              <a:solidFill>
                <a:schemeClr val="tx1">
                  <a:lumMod val="85000"/>
                  <a:lumOff val="15000"/>
                </a:schemeClr>
              </a:solidFill>
            </a:endParaRPr>
          </a:p>
        </p:txBody>
      </p:sp>
      <p:pic>
        <p:nvPicPr>
          <p:cNvPr id="18" name="Picture Placeholder 17" descr="Little girl blowing bubbles">
            <a:extLst>
              <a:ext uri="{FF2B5EF4-FFF2-40B4-BE49-F238E27FC236}">
                <a16:creationId xmlns:a16="http://schemas.microsoft.com/office/drawing/2014/main" id="{EA3B7AFC-AAF1-6309-E87A-F630716B8D8E}"/>
              </a:ext>
            </a:extLst>
          </p:cNvPr>
          <p:cNvPicPr>
            <a:picLocks noGrp="1" noChangeAspect="1"/>
          </p:cNvPicPr>
          <p:nvPr>
            <p:ph type="pic" sz="quarter" idx="14"/>
          </p:nvPr>
        </p:nvPicPr>
        <p:blipFill>
          <a:blip r:embed="rId3"/>
          <a:srcRect l="20426" r="39924" b="-2"/>
          <a:stretch/>
        </p:blipFill>
        <p:spPr>
          <a:xfrm>
            <a:off x="8114537" y="10"/>
            <a:ext cx="4077463" cy="6864408"/>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p:txBody>
          <a:bodyPr anchor="ctr">
            <a:normAutofit/>
          </a:bodyPr>
          <a:lstStyle/>
          <a:p>
            <a:r>
              <a:rPr lang="en-US" dirty="0"/>
              <a:t>Megan Wedwick, Director of the Apostolate for Persons with Disabilities – Diocese of Madison</a:t>
            </a:r>
          </a:p>
        </p:txBody>
      </p:sp>
      <p:sp>
        <p:nvSpPr>
          <p:cNvPr id="4" name="TextBox 3">
            <a:extLst>
              <a:ext uri="{FF2B5EF4-FFF2-40B4-BE49-F238E27FC236}">
                <a16:creationId xmlns:a16="http://schemas.microsoft.com/office/drawing/2014/main" id="{5AC2D686-72E7-542D-48DF-AAA6C785BE52}"/>
              </a:ext>
            </a:extLst>
          </p:cNvPr>
          <p:cNvSpPr txBox="1"/>
          <p:nvPr/>
        </p:nvSpPr>
        <p:spPr>
          <a:xfrm>
            <a:off x="6832600" y="289679"/>
            <a:ext cx="4648200" cy="6647974"/>
          </a:xfrm>
          <a:prstGeom prst="rect">
            <a:avLst/>
          </a:prstGeom>
          <a:noFill/>
        </p:spPr>
        <p:txBody>
          <a:bodyPr wrap="square" rtlCol="0">
            <a:spAutoFit/>
          </a:bodyPr>
          <a:lstStyle/>
          <a:p>
            <a:r>
              <a:rPr lang="en-US" sz="2400" dirty="0"/>
              <a:t>A little about me…</a:t>
            </a:r>
          </a:p>
          <a:p>
            <a:endParaRPr lang="en-US" sz="2400" dirty="0"/>
          </a:p>
          <a:p>
            <a:pPr marL="285750" indent="-285750">
              <a:buFont typeface="Arial" panose="020B0604020202020204" pitchFamily="34" charset="0"/>
              <a:buChar char="•"/>
            </a:pPr>
            <a:r>
              <a:rPr lang="en-US" sz="2400" dirty="0"/>
              <a:t>Born and raised in Prairie du Chien, WI</a:t>
            </a:r>
          </a:p>
          <a:p>
            <a:pPr marL="285750" indent="-285750">
              <a:buFont typeface="Arial" panose="020B0604020202020204" pitchFamily="34" charset="0"/>
              <a:buChar char="•"/>
            </a:pPr>
            <a:r>
              <a:rPr lang="en-US" sz="2400" dirty="0"/>
              <a:t>Have my Bachelors of Science in Rehabilitation Psychology from UW Madison. </a:t>
            </a:r>
          </a:p>
          <a:p>
            <a:pPr marL="285750" indent="-285750">
              <a:buFont typeface="Arial" panose="020B0604020202020204" pitchFamily="34" charset="0"/>
              <a:buChar char="•"/>
            </a:pPr>
            <a:r>
              <a:rPr lang="en-US" sz="2400" dirty="0"/>
              <a:t>Worked in Campus Ministry, a Madison Parish, and Residential Care before starting at the APD in 2022. </a:t>
            </a:r>
          </a:p>
          <a:p>
            <a:pPr marL="285750" indent="-285750">
              <a:buFont typeface="Arial" panose="020B0604020202020204" pitchFamily="34" charset="0"/>
              <a:buChar char="•"/>
            </a:pPr>
            <a:r>
              <a:rPr lang="en-US" sz="2400" dirty="0"/>
              <a:t>My husband and I were married in January of 2022 and  live in Prairie du Sac with our pup, Bjorn. </a:t>
            </a:r>
          </a:p>
          <a:p>
            <a:pPr marL="285750" indent="-285750">
              <a:buFont typeface="Arial" panose="020B0604020202020204" pitchFamily="34" charset="0"/>
              <a:buChar char="•"/>
            </a:pPr>
            <a:r>
              <a:rPr lang="en-US" sz="2400" dirty="0"/>
              <a:t>We have one baby in heaven and are expecting a little girl in October.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1173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p:txBody>
          <a:bodyPr>
            <a:normAutofit/>
          </a:bodyPr>
          <a:lstStyle/>
          <a:p>
            <a:r>
              <a:rPr lang="en-US" dirty="0"/>
              <a:t>Mission of the APD </a:t>
            </a:r>
          </a:p>
        </p:txBody>
      </p:sp>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1997132"/>
            <a:ext cx="9401337" cy="4232218"/>
          </a:xfrm>
        </p:spPr>
        <p:txBody>
          <a:bodyPr>
            <a:normAutofit fontScale="92500"/>
          </a:bodyPr>
          <a:lstStyle/>
          <a:p>
            <a:pPr marL="0" marR="0" indent="0">
              <a:lnSpc>
                <a:spcPct val="107000"/>
              </a:lnSpc>
              <a:spcBef>
                <a:spcPts val="0"/>
              </a:spcBef>
              <a:spcAft>
                <a:spcPts val="80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The Apostolate works to promote the full inclusion* of persons with disabilities in the life of the Church. </a:t>
            </a:r>
            <a:endParaRPr lang="en-US" sz="36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600" dirty="0">
                <a:effectLst/>
                <a:latin typeface="Calibri" panose="020F0502020204030204" pitchFamily="34" charset="0"/>
                <a:ea typeface="Calibri" panose="020F0502020204030204" pitchFamily="34" charset="0"/>
                <a:cs typeface="Times New Roman" panose="02020603050405020304" pitchFamily="18" charset="0"/>
              </a:rPr>
              <a:t>Every baptized person, regardless of their abilities, has received a special vocation to holiness, and we strive to promote their participation* in local parishes and diocesan events.</a:t>
            </a:r>
          </a:p>
        </p:txBody>
      </p:sp>
    </p:spTree>
    <p:extLst>
      <p:ext uri="{BB962C8B-B14F-4D97-AF65-F5344CB8AC3E}">
        <p14:creationId xmlns:p14="http://schemas.microsoft.com/office/powerpoint/2010/main" val="194486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p:txBody>
          <a:bodyPr/>
          <a:lstStyle/>
          <a:p>
            <a:pPr algn="ctr"/>
            <a:r>
              <a:rPr lang="en-US" dirty="0"/>
              <a:t>What do we mean by inclusion and participation?</a:t>
            </a:r>
          </a:p>
        </p:txBody>
      </p:sp>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a:xfrm>
            <a:off x="568164" y="1997132"/>
            <a:ext cx="11104724" cy="4232218"/>
          </a:xfrm>
        </p:spPr>
        <p:txBody>
          <a:bodyPr>
            <a:normAutofit lnSpcReduction="10000"/>
          </a:bodyPr>
          <a:lstStyle/>
          <a:p>
            <a:pPr algn="ctr"/>
            <a:r>
              <a:rPr lang="en-US" sz="2400" dirty="0"/>
              <a:t>To live out their Mission as baptized Catholics and Disciples of Jesus.  </a:t>
            </a:r>
          </a:p>
          <a:p>
            <a:pPr algn="ctr"/>
            <a:endParaRPr lang="en-US" sz="2400" dirty="0"/>
          </a:p>
          <a:p>
            <a:pPr algn="ctr"/>
            <a:r>
              <a:rPr lang="en-US" sz="2400" dirty="0"/>
              <a:t>Inclusion: We need to stive to equip people with what they need for their God-given mission as a part of our parishes. </a:t>
            </a:r>
          </a:p>
          <a:p>
            <a:pPr algn="ctr"/>
            <a:r>
              <a:rPr lang="en-US" sz="2400" dirty="0"/>
              <a:t>Participation: providing the ability to serve, not just be served. </a:t>
            </a:r>
          </a:p>
          <a:p>
            <a:pPr algn="ctr"/>
            <a:endParaRPr lang="en-US" sz="2400" dirty="0"/>
          </a:p>
          <a:p>
            <a:r>
              <a:rPr lang="en-US" sz="2400" dirty="0"/>
              <a:t>Just as everyone’s mission looks different,  so does their road to discovering what their mission is and the guidance, support, and adaptations they need to get there.</a:t>
            </a:r>
          </a:p>
        </p:txBody>
      </p:sp>
    </p:spTree>
    <p:extLst>
      <p:ext uri="{BB962C8B-B14F-4D97-AF65-F5344CB8AC3E}">
        <p14:creationId xmlns:p14="http://schemas.microsoft.com/office/powerpoint/2010/main" val="272386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96244F-1006-504A-3B22-8A4BDD71BBCF}"/>
              </a:ext>
            </a:extLst>
          </p:cNvPr>
          <p:cNvSpPr>
            <a:spLocks noGrp="1"/>
          </p:cNvSpPr>
          <p:nvPr>
            <p:ph type="title"/>
          </p:nvPr>
        </p:nvSpPr>
        <p:spPr>
          <a:xfrm>
            <a:off x="568163" y="400049"/>
            <a:ext cx="10772937" cy="1185045"/>
          </a:xfrm>
        </p:spPr>
        <p:txBody>
          <a:bodyPr>
            <a:normAutofit/>
          </a:bodyPr>
          <a:lstStyle/>
          <a:p>
            <a:pPr algn="ctr"/>
            <a:r>
              <a:rPr lang="en-US" dirty="0"/>
              <a:t>USCCB Document: Guidelines for Celebration of the Sacraments with Persons with Disabilities </a:t>
            </a:r>
          </a:p>
        </p:txBody>
      </p:sp>
      <p:sp>
        <p:nvSpPr>
          <p:cNvPr id="8" name="Subtitle 7">
            <a:extLst>
              <a:ext uri="{FF2B5EF4-FFF2-40B4-BE49-F238E27FC236}">
                <a16:creationId xmlns:a16="http://schemas.microsoft.com/office/drawing/2014/main" id="{2C602EC3-0115-4FB6-BAA7-BCA17E611651}"/>
              </a:ext>
            </a:extLst>
          </p:cNvPr>
          <p:cNvSpPr>
            <a:spLocks noGrp="1"/>
          </p:cNvSpPr>
          <p:nvPr>
            <p:ph idx="10"/>
          </p:nvPr>
        </p:nvSpPr>
        <p:spPr>
          <a:xfrm>
            <a:off x="568163" y="1585094"/>
            <a:ext cx="11166637" cy="5666606"/>
          </a:xfrm>
        </p:spPr>
        <p:txBody>
          <a:bodyPr anchor="t">
            <a:normAutofit/>
          </a:bodyPr>
          <a:lstStyle/>
          <a:p>
            <a:pPr marL="0" indent="0" algn="ctr">
              <a:buNone/>
            </a:pPr>
            <a:r>
              <a:rPr lang="en-US" sz="1600" b="1" i="0" u="none" strike="noStrike" baseline="0" dirty="0">
                <a:latin typeface="Times New Roman" panose="02020603050405020304" pitchFamily="18" charset="0"/>
              </a:rPr>
              <a:t> GENERAL PRINCIPLES </a:t>
            </a:r>
            <a:endParaRPr lang="en-US" sz="1600" b="0" i="0" u="none" strike="noStrike" baseline="0" dirty="0">
              <a:latin typeface="Times New Roman" panose="02020603050405020304" pitchFamily="18" charset="0"/>
            </a:endParaRPr>
          </a:p>
          <a:p>
            <a:pPr marL="0" indent="0">
              <a:buNone/>
            </a:pPr>
            <a:r>
              <a:rPr lang="en-US" sz="1600" b="0" i="0" u="none" strike="noStrike" baseline="0" dirty="0">
                <a:latin typeface="Times New Roman" panose="02020603050405020304" pitchFamily="18" charset="0"/>
              </a:rPr>
              <a:t>1. ALL HUMAN BEINGS ARE EQUAL IN DIGNITY IN THE SIGHT OF GOD. MOREOVER, BY REASON OF THEIR BAPTISM, ALL CATHOLICS ALSO SHARE THE SAME DIVINE CALLING. </a:t>
            </a:r>
          </a:p>
          <a:p>
            <a:pPr marL="0" indent="0">
              <a:buNone/>
            </a:pPr>
            <a:r>
              <a:rPr lang="en-US" sz="1600" b="0" i="0" u="none" strike="noStrike" baseline="0" dirty="0">
                <a:latin typeface="Times New Roman" panose="02020603050405020304" pitchFamily="18" charset="0"/>
              </a:rPr>
              <a:t>2. CATHOLICS WITH DISABILITIES HAVE A RIGHT TO PARTICIPATE IN THE SACRAMENTS AS FULLY AS OTHER MEMBERS OF THE LOCAL ECCLESIAL COMMUNITY. “SACRED MINISTERS CANNOT DENY THE SACRAMENTS TO THOSE WHO SEEK THEM AT APPROPRIATE TIMES, ARE PROPERLY DISPOSED, AND ARE NOT PROHIBITED BY LAW FROM RECEIVING THEM.”</a:t>
            </a:r>
          </a:p>
          <a:p>
            <a:pPr marL="0" indent="0">
              <a:buNone/>
            </a:pPr>
            <a:r>
              <a:rPr lang="en-US" sz="1600" b="0" i="0" u="none" strike="noStrike" baseline="0" dirty="0">
                <a:latin typeface="Times New Roman" panose="02020603050405020304" pitchFamily="18" charset="0"/>
              </a:rPr>
              <a:t>3. PARISH SACRAMENTAL CELEBRATIONS SHOULD BE ACCESSIBLE TO PERSONS WITH DISABILITIES AND OPEN TO THEIR FULL, ACTIVE, AND CONSCIOUS PARTICIPATION, ACCORDING TO THEIR CAPACITY. PASTORAL MINISTERS SHOULD NOT PRESUME TO KNOW THE NEEDS OF PERSONS WITH DISABILITIES, BUT SHOULD RATHER—BEFORE ALL ELSE—CONSULT WITH THEM OR THEIR ADVOCATES BEFORE MAKING DETERMINATIONS ABOUT THE ACCESSIBILITY OF A PARISH’S FACILITIES AND THE AVAILABILITY OF ITS PROGRAMS, POLICIES, AND MINISTRIES. FULL ACCESSIBILITY SHOULD BE THE GOAL FOR EVERY PARISH, AND THESE ADAPTATIONS ARE TO BE AN ORDINARY PART OF THE LITURGICAL LIFE OF THE PARISH</a:t>
            </a:r>
            <a:endParaRPr lang="en-US" sz="1600" dirty="0"/>
          </a:p>
        </p:txBody>
      </p:sp>
    </p:spTree>
    <p:extLst>
      <p:ext uri="{BB962C8B-B14F-4D97-AF65-F5344CB8AC3E}">
        <p14:creationId xmlns:p14="http://schemas.microsoft.com/office/powerpoint/2010/main" val="163442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C602EC3-0115-4FB6-BAA7-BCA17E611651}"/>
              </a:ext>
            </a:extLst>
          </p:cNvPr>
          <p:cNvSpPr>
            <a:spLocks noGrp="1"/>
          </p:cNvSpPr>
          <p:nvPr>
            <p:ph idx="10"/>
          </p:nvPr>
        </p:nvSpPr>
        <p:spPr>
          <a:xfrm>
            <a:off x="568163" y="152400"/>
            <a:ext cx="11166637" cy="7099300"/>
          </a:xfrm>
        </p:spPr>
        <p:txBody>
          <a:bodyPr anchor="t">
            <a:normAutofit/>
          </a:bodyPr>
          <a:lstStyle/>
          <a:p>
            <a:pPr marL="0" indent="0">
              <a:buNone/>
            </a:pPr>
            <a:r>
              <a:rPr lang="en-US" sz="1600" b="0" i="0" u="none" strike="noStrike" baseline="0" dirty="0">
                <a:solidFill>
                  <a:srgbClr val="000000"/>
                </a:solidFill>
                <a:latin typeface="Times New Roman" panose="02020603050405020304" pitchFamily="18" charset="0"/>
              </a:rPr>
              <a:t>4. SINCE THE PARISH IS THE CENTER OF THE CHRISTIAN EXPERIENCE FOR MOST CATHOLICS, PASTORS AND OTHER PARISH MINISTERS SHOULD MAKE EVERY EFFORT TO PROVIDE FOR ALL CATHOLICS WITH DISABILITIES WHO RESIDE WITHIN A PARISH’S BOUNDARIES. SPECIAL EFFORT SHOULD BE MADE TO REACH OUT TO AND WELCOME ALL PARISHIONERS, INCLUDING PERSONS WITH DISABILITIES WHO LIVE INDEPENDENTLY, WITH THEIR FAMILIES, IN INSTITUTIONS, OR IN OTHER LIVING ARRANGEMENTS. PASTORAL VISITATION, THE PARISH CENSUS, AND THE DIVERSE FORMS OF PARISH AND DIOCESAN SOCIAL COMMUNICATION ARE JUST A FEW OF THE MANY WAYS IN WHICH THE PASTORAL STAFF CAN WORK TOWARD THE INCLUSION OF ALL PARISHIONERS IN THE PARISH’S SACRAMENTAL LIFE. </a:t>
            </a:r>
          </a:p>
          <a:p>
            <a:pPr marL="0" indent="0">
              <a:buNone/>
            </a:pPr>
            <a:r>
              <a:rPr lang="en-US" sz="1600" b="0" i="0" u="none" strike="noStrike" baseline="0" dirty="0">
                <a:solidFill>
                  <a:srgbClr val="000000"/>
                </a:solidFill>
                <a:latin typeface="Times New Roman" panose="02020603050405020304" pitchFamily="18" charset="0"/>
              </a:rPr>
              <a:t>5. PASTORS ARE RESPONSIBLE TO PROVIDE EVANGELIZATION, CATECHETICAL FORMATION, AND SACRAMENTAL PREPARATION FOR PARISHIONERS WITH DISABILITIES, AND DIOCESES ARE ENCOURAGED TO ESTABLISH APPROPRIATE SUPPORT SERVICES TO ASSIST PASTORS IN THIS DUTY. PERSONS WITH DISABILITIES, THEIR ADVOCATES AND THEIR FAMILIES, AS WELL AS THOSE KNOWLEDGEABLE IN SERVING THOSE WITH DISABILITIES CAN MAKE A MOST VALUABLE CONTRIBUTION TO THESE EFFORTS. PARISH CATECHETICAL AND SACRAMENTAL PREPARATION PROGRAMS MAY NEED TO BE ADAPTED FOR SOME PARISHIONERS WITH DISABILITIES, THOUGH, AS MUCH AS POSSIBLE, PERSONS WITH DISABILITIES SHOULD BE INTEGRATED INTO THE ORDINARY PROGRAMS. THEY SHOULD NOT BE SEGREGATED FOR SPECIALIZED CATECHESIS UNLESS THEIR DISABILITIES MAKE IT IMPOSSIBLE FOR THEM TO PARTICIPATE IN THE BASIC CATECHETICAL PROGRAM. EVEN IN THOSE CASES, PARTICIPATION IN PARISH LIFE IS ENCOURAGED IN ALL WAYS POSSIBLE. </a:t>
            </a:r>
            <a:endParaRPr lang="en-US" sz="1600" dirty="0"/>
          </a:p>
        </p:txBody>
      </p:sp>
    </p:spTree>
    <p:extLst>
      <p:ext uri="{BB962C8B-B14F-4D97-AF65-F5344CB8AC3E}">
        <p14:creationId xmlns:p14="http://schemas.microsoft.com/office/powerpoint/2010/main" val="1733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C602EC3-0115-4FB6-BAA7-BCA17E611651}"/>
              </a:ext>
            </a:extLst>
          </p:cNvPr>
          <p:cNvSpPr>
            <a:spLocks noGrp="1"/>
          </p:cNvSpPr>
          <p:nvPr>
            <p:ph idx="10"/>
          </p:nvPr>
        </p:nvSpPr>
        <p:spPr>
          <a:xfrm>
            <a:off x="406401" y="152400"/>
            <a:ext cx="11328400" cy="7099300"/>
          </a:xfrm>
        </p:spPr>
        <p:txBody>
          <a:bodyPr anchor="t">
            <a:normAutofit/>
          </a:bodyPr>
          <a:lstStyle/>
          <a:p>
            <a:pPr marL="0" indent="0">
              <a:buNone/>
            </a:pPr>
            <a:endParaRPr lang="en-US" sz="1800" b="0" i="0" u="none" strike="noStrike" baseline="0" dirty="0">
              <a:solidFill>
                <a:srgbClr val="000000"/>
              </a:solidFill>
              <a:latin typeface="Times New Roman" panose="02020603050405020304" pitchFamily="18" charset="0"/>
            </a:endParaRPr>
          </a:p>
          <a:p>
            <a:pPr marL="0" indent="0">
              <a:buNone/>
            </a:pPr>
            <a:r>
              <a:rPr lang="en-US" sz="1600" b="0" i="0" u="none" strike="noStrike" baseline="0" dirty="0">
                <a:solidFill>
                  <a:srgbClr val="000000"/>
                </a:solidFill>
                <a:latin typeface="Times New Roman" panose="02020603050405020304" pitchFamily="18" charset="0"/>
              </a:rPr>
              <a:t>6. HAVING RECEIVED THE SACRAMENTS, WHICH “CONTRIBUTE IN THE GREATEST WAY TO ESTABLISH, STRENGTHEN, AND MANIFEST ECCLESIASTICAL COMMUNION,” PERSONS WITH DISABILITIES, LIKE ALL OTHER PARISHIONERS, SHOULD BE ENCOURAGED TO PARTICIPATE IN ALL LEVELS OF PASTORAL MINISTRY THAT ARE AVAILABLE AND FOR WHICH THEY ARE QUALIFIED. FOR EXAMPLE, MEMBERS OF THE LAITY ARE OFTEN NEEDED TO PERFORM VARIOUS SERVICES OR FUNCTIONS IN LITURGICAL CELEBRATIONS, PARTICULARLY IN THE CELEBRATION OF MASS. IN CHOOSING THOSE WHO WILL BE INVITED TO USE THEIR GIFTS IN SERVICE TO THE PARISH COMMUNITY, THE PARISH PASTORAL STAFF AND LAY VOLUNTEERS, INCLUDING USHERS AND LITURGICAL MINISTERS, SHOULD BE MINDFUL OF EXTENDING CHRIST’S WELCOMING INVITATION TO QUALIFIED PARISHIONERS WITH DISABILITIES. LIKE OTHERS, CATHOLICS WITH DISABILITIES ARE NOT ONLY RECIPIENTS OF THE GOSPEL, BUT ARE ALSO CALLED TO PROCLAIM IT AND TO BE WITNESSES TO ITS TRUTH. </a:t>
            </a:r>
          </a:p>
          <a:p>
            <a:pPr marL="0" indent="0">
              <a:buNone/>
            </a:pPr>
            <a:r>
              <a:rPr lang="en-US" sz="1600" b="0" i="0" u="none" strike="noStrike" baseline="0" dirty="0">
                <a:solidFill>
                  <a:srgbClr val="000000"/>
                </a:solidFill>
                <a:latin typeface="Times New Roman" panose="02020603050405020304" pitchFamily="18" charset="0"/>
              </a:rPr>
              <a:t>7. THE CREATION OF A FULLY ACCESSIBLE PARISH REACHES BEYOND MERE PHYSICAL ACCOMMODATION TO ENCOMPASS THE ATTITUDES OF ALL PARISHIONERS TOWARD PERSONS WITH DISABILITIES. ALL MEMBERS OF THE FAITH COMMUNITY HAVE A ROLE TO PLAY IN THE INVITATION, WELCOME, AND INCLUSION OF PEOPLE WITH DISABILITIES. PASTORAL MINISTERS ARE ENCOURAGED TO FOSTER ATTITUDES AND A PARISH CULTURE, AND TO DEVELOP INFORMATIONAL MATERIALS, AIMED AT FORMING A COMMUNITY OF BELIEVERS KNOWN FOR ITS JOYFUL INCLUSION OF ALL OF GOD’S PEOPLE AROUND THE TABLE OF THE LORD. </a:t>
            </a:r>
            <a:endParaRPr lang="en-US" sz="1600" dirty="0"/>
          </a:p>
        </p:txBody>
      </p:sp>
    </p:spTree>
    <p:extLst>
      <p:ext uri="{BB962C8B-B14F-4D97-AF65-F5344CB8AC3E}">
        <p14:creationId xmlns:p14="http://schemas.microsoft.com/office/powerpoint/2010/main" val="22440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0" y="133051"/>
            <a:ext cx="12192000" cy="691851"/>
          </a:xfrm>
        </p:spPr>
        <p:txBody>
          <a:bodyPr anchor="b">
            <a:normAutofit fontScale="90000"/>
          </a:bodyPr>
          <a:lstStyle/>
          <a:p>
            <a:r>
              <a:rPr lang="en-US" dirty="0"/>
              <a:t>What does this all mean? </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685800" y="920451"/>
            <a:ext cx="10604500" cy="5340649"/>
          </a:xfrm>
        </p:spPr>
        <p:txBody>
          <a:bodyPr>
            <a:noAutofit/>
          </a:bodyPr>
          <a:lstStyle/>
          <a:p>
            <a:pPr algn="l"/>
            <a:r>
              <a:rPr lang="en-US" sz="1400" b="1" cap="none" dirty="0">
                <a:solidFill>
                  <a:schemeClr val="tx2">
                    <a:lumMod val="75000"/>
                    <a:lumOff val="25000"/>
                    <a:alpha val="60000"/>
                  </a:schemeClr>
                </a:solidFill>
                <a:latin typeface="Calibri" panose="020F0502020204030204" pitchFamily="34" charset="0"/>
                <a:ea typeface="Calibri" panose="020F0502020204030204" pitchFamily="34" charset="0"/>
                <a:cs typeface="Calibri" panose="020F0502020204030204" pitchFamily="34" charset="0"/>
              </a:rPr>
              <a:t>IT IS OUR RESPONSIBILITY TO CREATE THE ENVIRONMENT AND PROGRAMING THAT IS CONDUCIVE TO THESE GENERAL PRINCIPALS. </a:t>
            </a:r>
          </a:p>
          <a:p>
            <a:pPr algn="l"/>
            <a:endParaRPr lang="en-US" sz="700" b="1" cap="none" dirty="0">
              <a:solidFill>
                <a:schemeClr val="tx2">
                  <a:lumMod val="75000"/>
                  <a:lumOff val="25000"/>
                  <a:alpha val="60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sz="1400" b="1" cap="none" dirty="0">
                <a:solidFill>
                  <a:schemeClr val="tx2">
                    <a:lumMod val="75000"/>
                    <a:lumOff val="25000"/>
                    <a:alpha val="60000"/>
                  </a:schemeClr>
                </a:solidFill>
                <a:latin typeface="Calibri" panose="020F0502020204030204" pitchFamily="34" charset="0"/>
                <a:ea typeface="Calibri" panose="020F0502020204030204" pitchFamily="34" charset="0"/>
                <a:cs typeface="Calibri" panose="020F0502020204030204" pitchFamily="34" charset="0"/>
              </a:rPr>
              <a:t>IT IS NOT ENOUGH TO HAVE SOMEONE PRESENT IN THE PARISH, EACH PERSON DESERVES THE CHANCE TO BE AN ACTIVE MEMBER OF THE BODY OF CHRIST. EACH PERSON ALSO DESERVES THE OPPORTUNITY TO EXPLORE WHAT PART OF THE BODY THEY ARE, TO BE TOLD FREQUENTLY THAT THEY ARE A BELOVED CHILD OF GOD, TO BE SERVED, AND TO SERVE. </a:t>
            </a:r>
          </a:p>
          <a:p>
            <a:pPr algn="l"/>
            <a:endParaRPr lang="en-US" sz="700" b="1" dirty="0">
              <a:solidFill>
                <a:schemeClr val="tx2">
                  <a:lumMod val="75000"/>
                  <a:lumOff val="25000"/>
                  <a:alpha val="60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sz="1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On the point of appropriate accommodations, the General Directory for Catechesis—drawing from Gaudium et Spes (44)—reminds us that the “law for all evangelization” is to faithfully adapt the genuine message of the Gospel (GDC, 169). Good and faithful catechesis accommodates the proclamation of the revealed word to meet each person, taking into account the diversity of circumstances and situations, including age, intellectual development, psychological condition, and spiritual maturity (GDC, 170). In the ordinary way, because every human being is called to salvation and capable of growth in holiness, persons who have a physical or cognitive impairment, mental illness, or other limitation have a right— like everyone else—to adequate catechesis, adapted to their particular circumstance (GDC, 189). – from a seminar given by Miguel J Romero (on </a:t>
            </a:r>
            <a:r>
              <a:rPr lang="en-US" sz="1400" b="1" dirty="0" err="1">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ncpd</a:t>
            </a:r>
            <a:r>
              <a:rPr lang="en-US" sz="1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 website resources) </a:t>
            </a:r>
          </a:p>
        </p:txBody>
      </p:sp>
    </p:spTree>
    <p:extLst>
      <p:ext uri="{BB962C8B-B14F-4D97-AF65-F5344CB8AC3E}">
        <p14:creationId xmlns:p14="http://schemas.microsoft.com/office/powerpoint/2010/main" val="4235529767"/>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a61a6d-e693-4ae7-acb0-9cd484694621" xsi:nil="true"/>
    <Self_Registration_Enabled xmlns="609a1333-a61d-491b-a323-987dea0ce448" xsi:nil="true"/>
    <Has_Leaders_Only_SectionGroup xmlns="609a1333-a61d-491b-a323-987dea0ce448" xsi:nil="true"/>
    <TeamsChannelId xmlns="609a1333-a61d-491b-a323-987dea0ce448" xsi:nil="true"/>
    <CultureName xmlns="609a1333-a61d-491b-a323-987dea0ce448" xsi:nil="true"/>
    <Members xmlns="609a1333-a61d-491b-a323-987dea0ce448">
      <UserInfo>
        <DisplayName/>
        <AccountId xsi:nil="true"/>
        <AccountType/>
      </UserInfo>
    </Members>
    <Is_Collaboration_Space_Locked xmlns="609a1333-a61d-491b-a323-987dea0ce448" xsi:nil="true"/>
    <FolderType xmlns="609a1333-a61d-491b-a323-987dea0ce448" xsi:nil="true"/>
    <Owner xmlns="609a1333-a61d-491b-a323-987dea0ce448">
      <UserInfo>
        <DisplayName/>
        <AccountId xsi:nil="true"/>
        <AccountType/>
      </UserInfo>
    </Owner>
    <Distribution_Groups xmlns="609a1333-a61d-491b-a323-987dea0ce448" xsi:nil="true"/>
    <Member_Groups xmlns="609a1333-a61d-491b-a323-987dea0ce448">
      <UserInfo>
        <DisplayName/>
        <AccountId xsi:nil="true"/>
        <AccountType/>
      </UserInfo>
    </Member_Groups>
    <DefaultSectionNames xmlns="609a1333-a61d-491b-a323-987dea0ce448" xsi:nil="true"/>
    <Invited_Members xmlns="609a1333-a61d-491b-a323-987dea0ce448" xsi:nil="true"/>
    <AppVersion xmlns="609a1333-a61d-491b-a323-987dea0ce448" xsi:nil="true"/>
    <lcf76f155ced4ddcb4097134ff3c332f xmlns="609a1333-a61d-491b-a323-987dea0ce448">
      <Terms xmlns="http://schemas.microsoft.com/office/infopath/2007/PartnerControls"/>
    </lcf76f155ced4ddcb4097134ff3c332f>
    <NotebookType xmlns="609a1333-a61d-491b-a323-987dea0ce448" xsi:nil="true"/>
    <Math_Settings xmlns="609a1333-a61d-491b-a323-987dea0ce448" xsi:nil="true"/>
    <LMS_Mappings xmlns="609a1333-a61d-491b-a323-987dea0ce448" xsi:nil="true"/>
    <Invited_Leaders xmlns="609a1333-a61d-491b-a323-987dea0ce448" xsi:nil="true"/>
    <IsNotebookLocked xmlns="609a1333-a61d-491b-a323-987dea0ce448" xsi:nil="true"/>
    <Leaders xmlns="609a1333-a61d-491b-a323-987dea0ce448">
      <UserInfo>
        <DisplayName/>
        <AccountId xsi:nil="true"/>
        <AccountType/>
      </UserInfo>
    </Leaders>
    <Templates xmlns="609a1333-a61d-491b-a323-987dea0ce448" xsi:nil="true"/>
    <Teams_Channel_Section_Location xmlns="609a1333-a61d-491b-a323-987dea0ce44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0776E637054747A21DB2F3EBF03BC6" ma:contentTypeVersion="36" ma:contentTypeDescription="Create a new document." ma:contentTypeScope="" ma:versionID="0ddfab92aafb75093b951afdcf4f28a7">
  <xsd:schema xmlns:xsd="http://www.w3.org/2001/XMLSchema" xmlns:xs="http://www.w3.org/2001/XMLSchema" xmlns:p="http://schemas.microsoft.com/office/2006/metadata/properties" xmlns:ns2="609a1333-a61d-491b-a323-987dea0ce448" xmlns:ns3="54a61a6d-e693-4ae7-acb0-9cd484694621" targetNamespace="http://schemas.microsoft.com/office/2006/metadata/properties" ma:root="true" ma:fieldsID="4586f8e9201b98395fd21bb064723857" ns2:_="" ns3:_="">
    <xsd:import namespace="609a1333-a61d-491b-a323-987dea0ce448"/>
    <xsd:import namespace="54a61a6d-e693-4ae7-acb0-9cd4846946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9a1333-a61d-491b-a323-987dea0ce4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b6f355-6200-4128-a196-90a2f158475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Leaders" ma:index="28"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9"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0"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Leaders" ma:index="33" nillable="true" ma:displayName="Invited Leaders" ma:internalName="Invited_Leaders">
      <xsd:simpleType>
        <xsd:restriction base="dms:Note">
          <xsd:maxLength value="255"/>
        </xsd:restriction>
      </xsd:simpleType>
    </xsd:element>
    <xsd:element name="Invited_Members" ma:index="34" nillable="true" ma:displayName="Invited Members" ma:internalName="Invited_Member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Leaders_Only_SectionGroup" ma:index="36" nillable="true" ma:displayName="Has Leaders Only SectionGroup" ma:internalName="Has_Leaders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Teams_Channel_Section_Location" ma:index="39" nillable="true" ma:displayName="Teams Channel Section Location" ma:internalName="Teams_Channel_Section_Location">
      <xsd:simpleType>
        <xsd:restriction base="dms:Text"/>
      </xsd:simpleType>
    </xsd:element>
    <xsd:element name="MediaLengthInSeconds" ma:index="40" nillable="true" ma:displayName="MediaLengthInSeconds" ma:hidden="true" ma:internalName="MediaLengthInSeconds" ma:readOnly="true">
      <xsd:simpleType>
        <xsd:restriction base="dms:Unknown"/>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Location" ma:index="42" nillable="true" ma:displayName="Location" ma:indexed="true" ma:internalName="MediaServiceLocation"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a61a6d-e693-4ae7-acb0-9cd48469462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3681598-e4a6-40d2-b693-14112a101a27}" ma:internalName="TaxCatchAll" ma:showField="CatchAllData" ma:web="54a61a6d-e693-4ae7-acb0-9cd4846946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B66E2E-6946-4725-955A-499E7BF174CA}"/>
</file>

<file path=customXml/itemProps3.xml><?xml version="1.0" encoding="utf-8"?>
<ds:datastoreItem xmlns:ds="http://schemas.openxmlformats.org/officeDocument/2006/customXml" ds:itemID="{8FEDA63D-DE73-4ED5-BDF0-D3D9FD35E1E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TM03457491[[fn=Metropolitan]]</Template>
  <TotalTime>564</TotalTime>
  <Words>1621</Words>
  <Application>Microsoft Office PowerPoint</Application>
  <PresentationFormat>Widescreen</PresentationFormat>
  <Paragraphs>137</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Metropolitan</vt:lpstr>
      <vt:lpstr>Adaptive Catechesis   Strategies, Resources and Materials to promote the inclusion and participation of people with disabilities</vt:lpstr>
      <vt:lpstr>Agenda</vt:lpstr>
      <vt:lpstr>Megan Wedwick, Director of the Apostolate for Persons with Disabilities – Diocese of Madison</vt:lpstr>
      <vt:lpstr>Mission of the APD </vt:lpstr>
      <vt:lpstr>What do we mean by inclusion and participation?</vt:lpstr>
      <vt:lpstr>USCCB Document: Guidelines for Celebration of the Sacraments with Persons with Disabilities </vt:lpstr>
      <vt:lpstr>PowerPoint Presentation</vt:lpstr>
      <vt:lpstr>PowerPoint Presentation</vt:lpstr>
      <vt:lpstr>What does this all mean? </vt:lpstr>
      <vt:lpstr>Sacraments</vt:lpstr>
      <vt:lpstr>PowerPoint Presentation</vt:lpstr>
      <vt:lpstr>Before sitting down with a support team</vt:lpstr>
      <vt:lpstr>Approaches </vt:lpstr>
      <vt:lpstr>When sitting down with support team</vt:lpstr>
      <vt:lpstr>Resources and Materials</vt:lpstr>
      <vt:lpstr>Resources and Materials</vt:lpstr>
      <vt:lpstr>PowerPoint Presentation</vt:lpstr>
      <vt:lpstr>Barriers, Scenarios, and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Wedwick</dc:creator>
  <cp:lastModifiedBy>Megan Wedwick</cp:lastModifiedBy>
  <cp:revision>1</cp:revision>
  <dcterms:created xsi:type="dcterms:W3CDTF">2024-08-21T18:16:08Z</dcterms:created>
  <dcterms:modified xsi:type="dcterms:W3CDTF">2024-08-22T03:40:50Z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0x010100DF0776E637054747A21DB2F3EBF03BC6</vt:lpwstr>
  </property>
</Properties>
</file>