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20"/>
  </p:notesMasterIdLst>
  <p:sldIdLst>
    <p:sldId id="256" r:id="rId5"/>
    <p:sldId id="286" r:id="rId6"/>
    <p:sldId id="303" r:id="rId7"/>
    <p:sldId id="292" r:id="rId8"/>
    <p:sldId id="293" r:id="rId9"/>
    <p:sldId id="294" r:id="rId10"/>
    <p:sldId id="295" r:id="rId11"/>
    <p:sldId id="296" r:id="rId12"/>
    <p:sldId id="297" r:id="rId13"/>
    <p:sldId id="298" r:id="rId14"/>
    <p:sldId id="299" r:id="rId15"/>
    <p:sldId id="300" r:id="rId16"/>
    <p:sldId id="301" r:id="rId17"/>
    <p:sldId id="302" r:id="rId18"/>
    <p:sldId id="290"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D8CDDF-F682-4C6F-95CD-23F6C1276AA3}">
          <p14:sldIdLst>
            <p14:sldId id="256"/>
            <p14:sldId id="286"/>
            <p14:sldId id="303"/>
            <p14:sldId id="292"/>
            <p14:sldId id="293"/>
            <p14:sldId id="294"/>
            <p14:sldId id="295"/>
            <p14:sldId id="296"/>
            <p14:sldId id="297"/>
            <p14:sldId id="298"/>
            <p14:sldId id="299"/>
            <p14:sldId id="300"/>
            <p14:sldId id="301"/>
            <p14:sldId id="302"/>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409FA-EA78-440C-A58B-34623C43FC3F}" v="427" dt="2024-07-16T21:02:52.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49" autoAdjust="0"/>
  </p:normalViewPr>
  <p:slideViewPr>
    <p:cSldViewPr snapToGrid="0">
      <p:cViewPr varScale="1">
        <p:scale>
          <a:sx n="98" d="100"/>
          <a:sy n="98" d="100"/>
        </p:scale>
        <p:origin x="197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Waddell" userId="091d8994-2446-4326-80e9-f35b8c19a63c" providerId="ADAL" clId="{FA1A77F5-8852-4457-979C-553CD9B12F6C}"/>
    <pc:docChg chg="undo custSel addSld delSld modSld sldOrd addSection delSection modSection">
      <pc:chgData name="Michael Waddell" userId="091d8994-2446-4326-80e9-f35b8c19a63c" providerId="ADAL" clId="{FA1A77F5-8852-4457-979C-553CD9B12F6C}" dt="2024-07-05T15:09:33.965" v="16994" actId="20577"/>
      <pc:docMkLst>
        <pc:docMk/>
      </pc:docMkLst>
      <pc:sldChg chg="modSp mod modNotesTx">
        <pc:chgData name="Michael Waddell" userId="091d8994-2446-4326-80e9-f35b8c19a63c" providerId="ADAL" clId="{FA1A77F5-8852-4457-979C-553CD9B12F6C}" dt="2024-07-05T14:01:54.687" v="16906" actId="20577"/>
        <pc:sldMkLst>
          <pc:docMk/>
          <pc:sldMk cId="2838296111" sldId="256"/>
        </pc:sldMkLst>
        <pc:spChg chg="mod">
          <ac:chgData name="Michael Waddell" userId="091d8994-2446-4326-80e9-f35b8c19a63c" providerId="ADAL" clId="{FA1A77F5-8852-4457-979C-553CD9B12F6C}" dt="2024-06-19T14:44:25.442" v="504" actId="1076"/>
          <ac:spMkLst>
            <pc:docMk/>
            <pc:sldMk cId="2838296111" sldId="256"/>
            <ac:spMk id="2" creationId="{8E3BEA65-C72B-D341-B456-0C8F5D896730}"/>
          </ac:spMkLst>
        </pc:spChg>
      </pc:sldChg>
      <pc:sldChg chg="del">
        <pc:chgData name="Michael Waddell" userId="091d8994-2446-4326-80e9-f35b8c19a63c" providerId="ADAL" clId="{FA1A77F5-8852-4457-979C-553CD9B12F6C}" dt="2024-06-19T13:32:00.539" v="60" actId="47"/>
        <pc:sldMkLst>
          <pc:docMk/>
          <pc:sldMk cId="1765489868" sldId="257"/>
        </pc:sldMkLst>
      </pc:sldChg>
      <pc:sldChg chg="del">
        <pc:chgData name="Michael Waddell" userId="091d8994-2446-4326-80e9-f35b8c19a63c" providerId="ADAL" clId="{FA1A77F5-8852-4457-979C-553CD9B12F6C}" dt="2024-06-19T13:32:01.468" v="63" actId="47"/>
        <pc:sldMkLst>
          <pc:docMk/>
          <pc:sldMk cId="721038101" sldId="258"/>
        </pc:sldMkLst>
      </pc:sldChg>
      <pc:sldChg chg="del">
        <pc:chgData name="Michael Waddell" userId="091d8994-2446-4326-80e9-f35b8c19a63c" providerId="ADAL" clId="{FA1A77F5-8852-4457-979C-553CD9B12F6C}" dt="2024-06-19T13:32:01.719" v="64" actId="47"/>
        <pc:sldMkLst>
          <pc:docMk/>
          <pc:sldMk cId="1318552653" sldId="259"/>
        </pc:sldMkLst>
      </pc:sldChg>
      <pc:sldChg chg="del">
        <pc:chgData name="Michael Waddell" userId="091d8994-2446-4326-80e9-f35b8c19a63c" providerId="ADAL" clId="{FA1A77F5-8852-4457-979C-553CD9B12F6C}" dt="2024-06-19T13:32:01.955" v="65" actId="47"/>
        <pc:sldMkLst>
          <pc:docMk/>
          <pc:sldMk cId="2885189061" sldId="260"/>
        </pc:sldMkLst>
      </pc:sldChg>
      <pc:sldChg chg="del">
        <pc:chgData name="Michael Waddell" userId="091d8994-2446-4326-80e9-f35b8c19a63c" providerId="ADAL" clId="{FA1A77F5-8852-4457-979C-553CD9B12F6C}" dt="2024-06-19T13:32:02.145" v="66" actId="47"/>
        <pc:sldMkLst>
          <pc:docMk/>
          <pc:sldMk cId="2455696027" sldId="261"/>
        </pc:sldMkLst>
      </pc:sldChg>
      <pc:sldChg chg="del">
        <pc:chgData name="Michael Waddell" userId="091d8994-2446-4326-80e9-f35b8c19a63c" providerId="ADAL" clId="{FA1A77F5-8852-4457-979C-553CD9B12F6C}" dt="2024-06-19T13:32:02.303" v="67" actId="47"/>
        <pc:sldMkLst>
          <pc:docMk/>
          <pc:sldMk cId="4060927731" sldId="262"/>
        </pc:sldMkLst>
      </pc:sldChg>
      <pc:sldChg chg="del">
        <pc:chgData name="Michael Waddell" userId="091d8994-2446-4326-80e9-f35b8c19a63c" providerId="ADAL" clId="{FA1A77F5-8852-4457-979C-553CD9B12F6C}" dt="2024-06-19T13:32:02.523" v="68" actId="47"/>
        <pc:sldMkLst>
          <pc:docMk/>
          <pc:sldMk cId="2028279571" sldId="263"/>
        </pc:sldMkLst>
      </pc:sldChg>
      <pc:sldChg chg="del">
        <pc:chgData name="Michael Waddell" userId="091d8994-2446-4326-80e9-f35b8c19a63c" providerId="ADAL" clId="{FA1A77F5-8852-4457-979C-553CD9B12F6C}" dt="2024-06-19T13:32:02.712" v="69" actId="47"/>
        <pc:sldMkLst>
          <pc:docMk/>
          <pc:sldMk cId="1920746233" sldId="267"/>
        </pc:sldMkLst>
      </pc:sldChg>
      <pc:sldChg chg="del">
        <pc:chgData name="Michael Waddell" userId="091d8994-2446-4326-80e9-f35b8c19a63c" providerId="ADAL" clId="{FA1A77F5-8852-4457-979C-553CD9B12F6C}" dt="2024-06-19T13:32:03.152" v="71" actId="47"/>
        <pc:sldMkLst>
          <pc:docMk/>
          <pc:sldMk cId="3329033092" sldId="268"/>
        </pc:sldMkLst>
      </pc:sldChg>
      <pc:sldChg chg="del">
        <pc:chgData name="Michael Waddell" userId="091d8994-2446-4326-80e9-f35b8c19a63c" providerId="ADAL" clId="{FA1A77F5-8852-4457-979C-553CD9B12F6C}" dt="2024-06-19T13:32:03.562" v="73" actId="47"/>
        <pc:sldMkLst>
          <pc:docMk/>
          <pc:sldMk cId="1580345126" sldId="270"/>
        </pc:sldMkLst>
      </pc:sldChg>
      <pc:sldChg chg="del">
        <pc:chgData name="Michael Waddell" userId="091d8994-2446-4326-80e9-f35b8c19a63c" providerId="ADAL" clId="{FA1A77F5-8852-4457-979C-553CD9B12F6C}" dt="2024-06-19T13:32:03.767" v="74" actId="47"/>
        <pc:sldMkLst>
          <pc:docMk/>
          <pc:sldMk cId="1627738770" sldId="271"/>
        </pc:sldMkLst>
      </pc:sldChg>
      <pc:sldChg chg="del">
        <pc:chgData name="Michael Waddell" userId="091d8994-2446-4326-80e9-f35b8c19a63c" providerId="ADAL" clId="{FA1A77F5-8852-4457-979C-553CD9B12F6C}" dt="2024-06-19T13:32:03.956" v="75" actId="47"/>
        <pc:sldMkLst>
          <pc:docMk/>
          <pc:sldMk cId="1771581233" sldId="272"/>
        </pc:sldMkLst>
      </pc:sldChg>
      <pc:sldChg chg="del">
        <pc:chgData name="Michael Waddell" userId="091d8994-2446-4326-80e9-f35b8c19a63c" providerId="ADAL" clId="{FA1A77F5-8852-4457-979C-553CD9B12F6C}" dt="2024-06-19T13:32:04.160" v="76" actId="47"/>
        <pc:sldMkLst>
          <pc:docMk/>
          <pc:sldMk cId="3486858331" sldId="273"/>
        </pc:sldMkLst>
      </pc:sldChg>
      <pc:sldChg chg="del">
        <pc:chgData name="Michael Waddell" userId="091d8994-2446-4326-80e9-f35b8c19a63c" providerId="ADAL" clId="{FA1A77F5-8852-4457-979C-553CD9B12F6C}" dt="2024-06-19T13:32:04.333" v="77" actId="47"/>
        <pc:sldMkLst>
          <pc:docMk/>
          <pc:sldMk cId="2043189331" sldId="274"/>
        </pc:sldMkLst>
      </pc:sldChg>
      <pc:sldChg chg="del">
        <pc:chgData name="Michael Waddell" userId="091d8994-2446-4326-80e9-f35b8c19a63c" providerId="ADAL" clId="{FA1A77F5-8852-4457-979C-553CD9B12F6C}" dt="2024-06-19T13:32:04.522" v="78" actId="47"/>
        <pc:sldMkLst>
          <pc:docMk/>
          <pc:sldMk cId="3075156262" sldId="275"/>
        </pc:sldMkLst>
      </pc:sldChg>
      <pc:sldChg chg="del">
        <pc:chgData name="Michael Waddell" userId="091d8994-2446-4326-80e9-f35b8c19a63c" providerId="ADAL" clId="{FA1A77F5-8852-4457-979C-553CD9B12F6C}" dt="2024-06-19T13:32:04.838" v="79" actId="47"/>
        <pc:sldMkLst>
          <pc:docMk/>
          <pc:sldMk cId="3634429346" sldId="276"/>
        </pc:sldMkLst>
      </pc:sldChg>
      <pc:sldChg chg="del">
        <pc:chgData name="Michael Waddell" userId="091d8994-2446-4326-80e9-f35b8c19a63c" providerId="ADAL" clId="{FA1A77F5-8852-4457-979C-553CD9B12F6C}" dt="2024-06-19T13:32:02.917" v="70" actId="47"/>
        <pc:sldMkLst>
          <pc:docMk/>
          <pc:sldMk cId="1055959153" sldId="277"/>
        </pc:sldMkLst>
      </pc:sldChg>
      <pc:sldChg chg="del">
        <pc:chgData name="Michael Waddell" userId="091d8994-2446-4326-80e9-f35b8c19a63c" providerId="ADAL" clId="{FA1A77F5-8852-4457-979C-553CD9B12F6C}" dt="2024-06-19T13:32:05.170" v="81" actId="47"/>
        <pc:sldMkLst>
          <pc:docMk/>
          <pc:sldMk cId="1406698567" sldId="278"/>
        </pc:sldMkLst>
      </pc:sldChg>
      <pc:sldChg chg="del">
        <pc:chgData name="Michael Waddell" userId="091d8994-2446-4326-80e9-f35b8c19a63c" providerId="ADAL" clId="{FA1A77F5-8852-4457-979C-553CD9B12F6C}" dt="2024-06-19T13:32:05.326" v="82" actId="47"/>
        <pc:sldMkLst>
          <pc:docMk/>
          <pc:sldMk cId="4122143409" sldId="279"/>
        </pc:sldMkLst>
      </pc:sldChg>
      <pc:sldChg chg="del">
        <pc:chgData name="Michael Waddell" userId="091d8994-2446-4326-80e9-f35b8c19a63c" providerId="ADAL" clId="{FA1A77F5-8852-4457-979C-553CD9B12F6C}" dt="2024-06-19T13:32:05.485" v="83" actId="47"/>
        <pc:sldMkLst>
          <pc:docMk/>
          <pc:sldMk cId="4205449875" sldId="280"/>
        </pc:sldMkLst>
      </pc:sldChg>
      <pc:sldChg chg="del">
        <pc:chgData name="Michael Waddell" userId="091d8994-2446-4326-80e9-f35b8c19a63c" providerId="ADAL" clId="{FA1A77F5-8852-4457-979C-553CD9B12F6C}" dt="2024-06-19T13:32:05.674" v="84" actId="47"/>
        <pc:sldMkLst>
          <pc:docMk/>
          <pc:sldMk cId="2228072769" sldId="281"/>
        </pc:sldMkLst>
      </pc:sldChg>
      <pc:sldChg chg="del">
        <pc:chgData name="Michael Waddell" userId="091d8994-2446-4326-80e9-f35b8c19a63c" providerId="ADAL" clId="{FA1A77F5-8852-4457-979C-553CD9B12F6C}" dt="2024-06-19T13:32:05.863" v="85" actId="47"/>
        <pc:sldMkLst>
          <pc:docMk/>
          <pc:sldMk cId="2561154586" sldId="282"/>
        </pc:sldMkLst>
      </pc:sldChg>
      <pc:sldChg chg="del">
        <pc:chgData name="Michael Waddell" userId="091d8994-2446-4326-80e9-f35b8c19a63c" providerId="ADAL" clId="{FA1A77F5-8852-4457-979C-553CD9B12F6C}" dt="2024-06-19T13:32:06.052" v="86" actId="47"/>
        <pc:sldMkLst>
          <pc:docMk/>
          <pc:sldMk cId="766790223" sldId="283"/>
        </pc:sldMkLst>
      </pc:sldChg>
      <pc:sldChg chg="del">
        <pc:chgData name="Michael Waddell" userId="091d8994-2446-4326-80e9-f35b8c19a63c" providerId="ADAL" clId="{FA1A77F5-8852-4457-979C-553CD9B12F6C}" dt="2024-06-19T13:32:06.242" v="87" actId="47"/>
        <pc:sldMkLst>
          <pc:docMk/>
          <pc:sldMk cId="812382477" sldId="284"/>
        </pc:sldMkLst>
      </pc:sldChg>
      <pc:sldChg chg="modSp mod modNotesTx">
        <pc:chgData name="Michael Waddell" userId="091d8994-2446-4326-80e9-f35b8c19a63c" providerId="ADAL" clId="{FA1A77F5-8852-4457-979C-553CD9B12F6C}" dt="2024-06-26T18:29:56.405" v="2975" actId="20577"/>
        <pc:sldMkLst>
          <pc:docMk/>
          <pc:sldMk cId="780687298" sldId="286"/>
        </pc:sldMkLst>
        <pc:spChg chg="mod">
          <ac:chgData name="Michael Waddell" userId="091d8994-2446-4326-80e9-f35b8c19a63c" providerId="ADAL" clId="{FA1A77F5-8852-4457-979C-553CD9B12F6C}" dt="2024-06-19T21:01:11.134" v="2343" actId="6549"/>
          <ac:spMkLst>
            <pc:docMk/>
            <pc:sldMk cId="780687298" sldId="286"/>
            <ac:spMk id="3" creationId="{4CDF1024-5ADD-6763-64AD-A21C30E3F078}"/>
          </ac:spMkLst>
        </pc:spChg>
      </pc:sldChg>
      <pc:sldChg chg="del">
        <pc:chgData name="Michael Waddell" userId="091d8994-2446-4326-80e9-f35b8c19a63c" providerId="ADAL" clId="{FA1A77F5-8852-4457-979C-553CD9B12F6C}" dt="2024-06-19T13:32:05.011" v="80" actId="47"/>
        <pc:sldMkLst>
          <pc:docMk/>
          <pc:sldMk cId="2485740055" sldId="287"/>
        </pc:sldMkLst>
      </pc:sldChg>
      <pc:sldChg chg="del">
        <pc:chgData name="Michael Waddell" userId="091d8994-2446-4326-80e9-f35b8c19a63c" providerId="ADAL" clId="{FA1A77F5-8852-4457-979C-553CD9B12F6C}" dt="2024-06-19T13:32:01.289" v="62" actId="47"/>
        <pc:sldMkLst>
          <pc:docMk/>
          <pc:sldMk cId="406577586" sldId="288"/>
        </pc:sldMkLst>
      </pc:sldChg>
      <pc:sldChg chg="addSp delSp modSp mod ord setBg addAnim delAnim modNotesTx">
        <pc:chgData name="Michael Waddell" userId="091d8994-2446-4326-80e9-f35b8c19a63c" providerId="ADAL" clId="{FA1A77F5-8852-4457-979C-553CD9B12F6C}" dt="2024-07-03T14:22:42.509" v="16799" actId="20577"/>
        <pc:sldMkLst>
          <pc:docMk/>
          <pc:sldMk cId="253608156" sldId="290"/>
        </pc:sldMkLst>
        <pc:spChg chg="mod ord">
          <ac:chgData name="Michael Waddell" userId="091d8994-2446-4326-80e9-f35b8c19a63c" providerId="ADAL" clId="{FA1A77F5-8852-4457-979C-553CD9B12F6C}" dt="2024-06-19T14:42:10.411" v="501" actId="122"/>
          <ac:spMkLst>
            <pc:docMk/>
            <pc:sldMk cId="253608156" sldId="290"/>
            <ac:spMk id="2" creationId="{0C4DAE61-17EC-D249-0B3F-899405A9B612}"/>
          </ac:spMkLst>
        </pc:spChg>
        <pc:spChg chg="add del">
          <ac:chgData name="Michael Waddell" userId="091d8994-2446-4326-80e9-f35b8c19a63c" providerId="ADAL" clId="{FA1A77F5-8852-4457-979C-553CD9B12F6C}" dt="2024-06-19T14:39:02.304" v="420" actId="26606"/>
          <ac:spMkLst>
            <pc:docMk/>
            <pc:sldMk cId="253608156" sldId="290"/>
            <ac:spMk id="10" creationId="{37C89E4B-3C9F-44B9-8B86-D9E3D112D8EC}"/>
          </ac:spMkLst>
        </pc:spChg>
        <pc:spChg chg="add del">
          <ac:chgData name="Michael Waddell" userId="091d8994-2446-4326-80e9-f35b8c19a63c" providerId="ADAL" clId="{FA1A77F5-8852-4457-979C-553CD9B12F6C}" dt="2024-06-19T14:39:04.149" v="423" actId="26606"/>
          <ac:spMkLst>
            <pc:docMk/>
            <pc:sldMk cId="253608156" sldId="290"/>
            <ac:spMk id="16" creationId="{9B7AD9F6-8CE7-4299-8FC6-328F4DCD3FF9}"/>
          </ac:spMkLst>
        </pc:spChg>
        <pc:spChg chg="add del">
          <ac:chgData name="Michael Waddell" userId="091d8994-2446-4326-80e9-f35b8c19a63c" providerId="ADAL" clId="{FA1A77F5-8852-4457-979C-553CD9B12F6C}" dt="2024-06-19T14:39:04.149" v="423" actId="26606"/>
          <ac:spMkLst>
            <pc:docMk/>
            <pc:sldMk cId="253608156" sldId="290"/>
            <ac:spMk id="17" creationId="{F49775AF-8896-43EE-92C6-83497D6DC56F}"/>
          </ac:spMkLst>
        </pc:spChg>
        <pc:spChg chg="add del">
          <ac:chgData name="Michael Waddell" userId="091d8994-2446-4326-80e9-f35b8c19a63c" providerId="ADAL" clId="{FA1A77F5-8852-4457-979C-553CD9B12F6C}" dt="2024-06-19T14:39:07.663" v="427" actId="26606"/>
          <ac:spMkLst>
            <pc:docMk/>
            <pc:sldMk cId="253608156" sldId="290"/>
            <ac:spMk id="18" creationId="{08C9B587-E65E-4B52-B37C-ABEBB6E87928}"/>
          </ac:spMkLst>
        </pc:spChg>
        <pc:spChg chg="add del">
          <ac:chgData name="Michael Waddell" userId="091d8994-2446-4326-80e9-f35b8c19a63c" providerId="ADAL" clId="{FA1A77F5-8852-4457-979C-553CD9B12F6C}" dt="2024-06-19T14:39:05.111" v="425" actId="26606"/>
          <ac:spMkLst>
            <pc:docMk/>
            <pc:sldMk cId="253608156" sldId="290"/>
            <ac:spMk id="19" creationId="{E91DC736-0EF8-4F87-9146-EBF1D2EE4D3D}"/>
          </ac:spMkLst>
        </pc:spChg>
        <pc:spChg chg="add del">
          <ac:chgData name="Michael Waddell" userId="091d8994-2446-4326-80e9-f35b8c19a63c" providerId="ADAL" clId="{FA1A77F5-8852-4457-979C-553CD9B12F6C}" dt="2024-06-19T14:39:05.111" v="425" actId="26606"/>
          <ac:spMkLst>
            <pc:docMk/>
            <pc:sldMk cId="253608156" sldId="290"/>
            <ac:spMk id="20" creationId="{097CD68E-23E3-4007-8847-CD0944C4F7BE}"/>
          </ac:spMkLst>
        </pc:spChg>
        <pc:spChg chg="add del">
          <ac:chgData name="Michael Waddell" userId="091d8994-2446-4326-80e9-f35b8c19a63c" providerId="ADAL" clId="{FA1A77F5-8852-4457-979C-553CD9B12F6C}" dt="2024-06-19T14:39:05.111" v="425" actId="26606"/>
          <ac:spMkLst>
            <pc:docMk/>
            <pc:sldMk cId="253608156" sldId="290"/>
            <ac:spMk id="21" creationId="{AF2F604E-43BE-4DC3-B983-E071523364F8}"/>
          </ac:spMkLst>
        </pc:spChg>
        <pc:spChg chg="add del">
          <ac:chgData name="Michael Waddell" userId="091d8994-2446-4326-80e9-f35b8c19a63c" providerId="ADAL" clId="{FA1A77F5-8852-4457-979C-553CD9B12F6C}" dt="2024-06-19T14:39:05.111" v="425" actId="26606"/>
          <ac:spMkLst>
            <pc:docMk/>
            <pc:sldMk cId="253608156" sldId="290"/>
            <ac:spMk id="22" creationId="{08C9B587-E65E-4B52-B37C-ABEBB6E87928}"/>
          </ac:spMkLst>
        </pc:spChg>
        <pc:spChg chg="add del">
          <ac:chgData name="Michael Waddell" userId="091d8994-2446-4326-80e9-f35b8c19a63c" providerId="ADAL" clId="{FA1A77F5-8852-4457-979C-553CD9B12F6C}" dt="2024-06-19T14:39:07.663" v="427" actId="26606"/>
          <ac:spMkLst>
            <pc:docMk/>
            <pc:sldMk cId="253608156" sldId="290"/>
            <ac:spMk id="24" creationId="{5DCB5928-DC7D-4612-9922-441966E15627}"/>
          </ac:spMkLst>
        </pc:spChg>
        <pc:spChg chg="add del">
          <ac:chgData name="Michael Waddell" userId="091d8994-2446-4326-80e9-f35b8c19a63c" providerId="ADAL" clId="{FA1A77F5-8852-4457-979C-553CD9B12F6C}" dt="2024-06-19T14:39:07.663" v="427" actId="26606"/>
          <ac:spMkLst>
            <pc:docMk/>
            <pc:sldMk cId="253608156" sldId="290"/>
            <ac:spMk id="25" creationId="{682C1161-1736-45EC-99B7-33F3CAE9D517}"/>
          </ac:spMkLst>
        </pc:spChg>
        <pc:spChg chg="add del">
          <ac:chgData name="Michael Waddell" userId="091d8994-2446-4326-80e9-f35b8c19a63c" providerId="ADAL" clId="{FA1A77F5-8852-4457-979C-553CD9B12F6C}" dt="2024-06-19T14:39:07.663" v="427" actId="26606"/>
          <ac:spMkLst>
            <pc:docMk/>
            <pc:sldMk cId="253608156" sldId="290"/>
            <ac:spMk id="26" creationId="{84D4DDB8-B68F-45B0-9F62-C4279996F672}"/>
          </ac:spMkLst>
        </pc:spChg>
        <pc:spChg chg="add del">
          <ac:chgData name="Michael Waddell" userId="091d8994-2446-4326-80e9-f35b8c19a63c" providerId="ADAL" clId="{FA1A77F5-8852-4457-979C-553CD9B12F6C}" dt="2024-06-19T14:39:07.663" v="427" actId="26606"/>
          <ac:spMkLst>
            <pc:docMk/>
            <pc:sldMk cId="253608156" sldId="290"/>
            <ac:spMk id="27" creationId="{AF2F604E-43BE-4DC3-B983-E071523364F8}"/>
          </ac:spMkLst>
        </pc:spChg>
        <pc:spChg chg="add del">
          <ac:chgData name="Michael Waddell" userId="091d8994-2446-4326-80e9-f35b8c19a63c" providerId="ADAL" clId="{FA1A77F5-8852-4457-979C-553CD9B12F6C}" dt="2024-06-19T14:39:13.725" v="429" actId="26606"/>
          <ac:spMkLst>
            <pc:docMk/>
            <pc:sldMk cId="253608156" sldId="290"/>
            <ac:spMk id="29" creationId="{A4E37431-20F0-4DD6-84A9-ED2B644943A2}"/>
          </ac:spMkLst>
        </pc:spChg>
        <pc:spChg chg="add del">
          <ac:chgData name="Michael Waddell" userId="091d8994-2446-4326-80e9-f35b8c19a63c" providerId="ADAL" clId="{FA1A77F5-8852-4457-979C-553CD9B12F6C}" dt="2024-06-19T14:39:13.725" v="429" actId="26606"/>
          <ac:spMkLst>
            <pc:docMk/>
            <pc:sldMk cId="253608156" sldId="290"/>
            <ac:spMk id="30" creationId="{0AE98B72-66C6-4AB4-AF0D-BA830DE86393}"/>
          </ac:spMkLst>
        </pc:spChg>
        <pc:spChg chg="add del">
          <ac:chgData name="Michael Waddell" userId="091d8994-2446-4326-80e9-f35b8c19a63c" providerId="ADAL" clId="{FA1A77F5-8852-4457-979C-553CD9B12F6C}" dt="2024-06-19T14:39:13.725" v="429" actId="26606"/>
          <ac:spMkLst>
            <pc:docMk/>
            <pc:sldMk cId="253608156" sldId="290"/>
            <ac:spMk id="31" creationId="{407EAFC6-733F-403D-BB4D-05A3A28742F1}"/>
          </ac:spMkLst>
        </pc:spChg>
        <pc:spChg chg="add del">
          <ac:chgData name="Michael Waddell" userId="091d8994-2446-4326-80e9-f35b8c19a63c" providerId="ADAL" clId="{FA1A77F5-8852-4457-979C-553CD9B12F6C}" dt="2024-06-19T14:39:13.725" v="429" actId="26606"/>
          <ac:spMkLst>
            <pc:docMk/>
            <pc:sldMk cId="253608156" sldId="290"/>
            <ac:spMk id="32" creationId="{17A36730-4CB0-4F61-AD11-A44C9765833F}"/>
          </ac:spMkLst>
        </pc:spChg>
        <pc:spChg chg="add del">
          <ac:chgData name="Michael Waddell" userId="091d8994-2446-4326-80e9-f35b8c19a63c" providerId="ADAL" clId="{FA1A77F5-8852-4457-979C-553CD9B12F6C}" dt="2024-06-19T14:39:13.725" v="429" actId="26606"/>
          <ac:spMkLst>
            <pc:docMk/>
            <pc:sldMk cId="253608156" sldId="290"/>
            <ac:spMk id="33" creationId="{C69C79E1-F916-4929-A4F3-DE763D4BFA57}"/>
          </ac:spMkLst>
        </pc:spChg>
        <pc:spChg chg="add del">
          <ac:chgData name="Michael Waddell" userId="091d8994-2446-4326-80e9-f35b8c19a63c" providerId="ADAL" clId="{FA1A77F5-8852-4457-979C-553CD9B12F6C}" dt="2024-06-19T14:39:13.725" v="429" actId="26606"/>
          <ac:spMkLst>
            <pc:docMk/>
            <pc:sldMk cId="253608156" sldId="290"/>
            <ac:spMk id="34" creationId="{767334AB-16BD-4EC7-8C6B-4B5171600933}"/>
          </ac:spMkLst>
        </pc:spChg>
        <pc:spChg chg="add del">
          <ac:chgData name="Michael Waddell" userId="091d8994-2446-4326-80e9-f35b8c19a63c" providerId="ADAL" clId="{FA1A77F5-8852-4457-979C-553CD9B12F6C}" dt="2024-06-19T14:39:18.639" v="431" actId="26606"/>
          <ac:spMkLst>
            <pc:docMk/>
            <pc:sldMk cId="253608156" sldId="290"/>
            <ac:spMk id="36" creationId="{B7BD7FCF-A254-4A97-A15C-319B67622677}"/>
          </ac:spMkLst>
        </pc:spChg>
        <pc:spChg chg="add del">
          <ac:chgData name="Michael Waddell" userId="091d8994-2446-4326-80e9-f35b8c19a63c" providerId="ADAL" clId="{FA1A77F5-8852-4457-979C-553CD9B12F6C}" dt="2024-06-19T14:39:18.639" v="431" actId="26606"/>
          <ac:spMkLst>
            <pc:docMk/>
            <pc:sldMk cId="253608156" sldId="290"/>
            <ac:spMk id="37" creationId="{52FFAF72-6204-4676-9C6F-9A4CC4D91805}"/>
          </ac:spMkLst>
        </pc:spChg>
        <pc:spChg chg="add del">
          <ac:chgData name="Michael Waddell" userId="091d8994-2446-4326-80e9-f35b8c19a63c" providerId="ADAL" clId="{FA1A77F5-8852-4457-979C-553CD9B12F6C}" dt="2024-06-19T14:40:21.722" v="469" actId="26606"/>
          <ac:spMkLst>
            <pc:docMk/>
            <pc:sldMk cId="253608156" sldId="290"/>
            <ac:spMk id="39" creationId="{D4771268-CB57-404A-9271-370EB28F6090}"/>
          </ac:spMkLst>
        </pc:spChg>
        <pc:spChg chg="add del">
          <ac:chgData name="Michael Waddell" userId="091d8994-2446-4326-80e9-f35b8c19a63c" providerId="ADAL" clId="{FA1A77F5-8852-4457-979C-553CD9B12F6C}" dt="2024-06-19T14:40:59.829" v="494" actId="26606"/>
          <ac:spMkLst>
            <pc:docMk/>
            <pc:sldMk cId="253608156" sldId="290"/>
            <ac:spMk id="44" creationId="{A8384FB5-9ADC-4DDC-881B-597D56F5B15D}"/>
          </ac:spMkLst>
        </pc:spChg>
        <pc:spChg chg="add del">
          <ac:chgData name="Michael Waddell" userId="091d8994-2446-4326-80e9-f35b8c19a63c" providerId="ADAL" clId="{FA1A77F5-8852-4457-979C-553CD9B12F6C}" dt="2024-06-19T14:40:59.829" v="494" actId="26606"/>
          <ac:spMkLst>
            <pc:docMk/>
            <pc:sldMk cId="253608156" sldId="290"/>
            <ac:spMk id="46" creationId="{BC05CA36-AD6A-4ABF-9A05-52E5A143D2BB}"/>
          </ac:spMkLst>
        </pc:spChg>
        <pc:spChg chg="add del">
          <ac:chgData name="Michael Waddell" userId="091d8994-2446-4326-80e9-f35b8c19a63c" providerId="ADAL" clId="{FA1A77F5-8852-4457-979C-553CD9B12F6C}" dt="2024-06-19T14:40:59.829" v="494" actId="26606"/>
          <ac:spMkLst>
            <pc:docMk/>
            <pc:sldMk cId="253608156" sldId="290"/>
            <ac:spMk id="48" creationId="{D4331EE8-85A4-4588-8D9E-70E534D477DB}"/>
          </ac:spMkLst>
        </pc:spChg>
        <pc:spChg chg="add del">
          <ac:chgData name="Michael Waddell" userId="091d8994-2446-4326-80e9-f35b8c19a63c" providerId="ADAL" clId="{FA1A77F5-8852-4457-979C-553CD9B12F6C}" dt="2024-06-19T14:40:59.829" v="494" actId="26606"/>
          <ac:spMkLst>
            <pc:docMk/>
            <pc:sldMk cId="253608156" sldId="290"/>
            <ac:spMk id="50" creationId="{49D6C862-61CC-4B46-8080-96583D653BAB}"/>
          </ac:spMkLst>
        </pc:spChg>
        <pc:spChg chg="add del">
          <ac:chgData name="Michael Waddell" userId="091d8994-2446-4326-80e9-f35b8c19a63c" providerId="ADAL" clId="{FA1A77F5-8852-4457-979C-553CD9B12F6C}" dt="2024-06-19T14:40:59.829" v="494" actId="26606"/>
          <ac:spMkLst>
            <pc:docMk/>
            <pc:sldMk cId="253608156" sldId="290"/>
            <ac:spMk id="52" creationId="{E37EECFC-A684-4391-AE85-4CDAF5565F61}"/>
          </ac:spMkLst>
        </pc:spChg>
        <pc:spChg chg="add del">
          <ac:chgData name="Michael Waddell" userId="091d8994-2446-4326-80e9-f35b8c19a63c" providerId="ADAL" clId="{FA1A77F5-8852-4457-979C-553CD9B12F6C}" dt="2024-06-19T14:40:33.890" v="471" actId="26606"/>
          <ac:spMkLst>
            <pc:docMk/>
            <pc:sldMk cId="253608156" sldId="290"/>
            <ac:spMk id="57" creationId="{A8384FB5-9ADC-4DDC-881B-597D56F5B15D}"/>
          </ac:spMkLst>
        </pc:spChg>
        <pc:spChg chg="add del">
          <ac:chgData name="Michael Waddell" userId="091d8994-2446-4326-80e9-f35b8c19a63c" providerId="ADAL" clId="{FA1A77F5-8852-4457-979C-553CD9B12F6C}" dt="2024-06-19T14:40:33.890" v="471" actId="26606"/>
          <ac:spMkLst>
            <pc:docMk/>
            <pc:sldMk cId="253608156" sldId="290"/>
            <ac:spMk id="59" creationId="{BC05CA36-AD6A-4ABF-9A05-52E5A143D2BB}"/>
          </ac:spMkLst>
        </pc:spChg>
        <pc:spChg chg="add del">
          <ac:chgData name="Michael Waddell" userId="091d8994-2446-4326-80e9-f35b8c19a63c" providerId="ADAL" clId="{FA1A77F5-8852-4457-979C-553CD9B12F6C}" dt="2024-06-19T14:40:33.890" v="471" actId="26606"/>
          <ac:spMkLst>
            <pc:docMk/>
            <pc:sldMk cId="253608156" sldId="290"/>
            <ac:spMk id="61" creationId="{D4331EE8-85A4-4588-8D9E-70E534D477DB}"/>
          </ac:spMkLst>
        </pc:spChg>
        <pc:spChg chg="add del">
          <ac:chgData name="Michael Waddell" userId="091d8994-2446-4326-80e9-f35b8c19a63c" providerId="ADAL" clId="{FA1A77F5-8852-4457-979C-553CD9B12F6C}" dt="2024-06-19T14:40:33.890" v="471" actId="26606"/>
          <ac:spMkLst>
            <pc:docMk/>
            <pc:sldMk cId="253608156" sldId="290"/>
            <ac:spMk id="63" creationId="{49D6C862-61CC-4B46-8080-96583D653BAB}"/>
          </ac:spMkLst>
        </pc:spChg>
        <pc:spChg chg="add del">
          <ac:chgData name="Michael Waddell" userId="091d8994-2446-4326-80e9-f35b8c19a63c" providerId="ADAL" clId="{FA1A77F5-8852-4457-979C-553CD9B12F6C}" dt="2024-06-19T14:40:33.890" v="471" actId="26606"/>
          <ac:spMkLst>
            <pc:docMk/>
            <pc:sldMk cId="253608156" sldId="290"/>
            <ac:spMk id="65" creationId="{E37EECFC-A684-4391-AE85-4CDAF5565F61}"/>
          </ac:spMkLst>
        </pc:spChg>
        <pc:spChg chg="add del">
          <ac:chgData name="Michael Waddell" userId="091d8994-2446-4326-80e9-f35b8c19a63c" providerId="ADAL" clId="{FA1A77F5-8852-4457-979C-553CD9B12F6C}" dt="2024-06-19T14:40:35.655" v="473" actId="26606"/>
          <ac:spMkLst>
            <pc:docMk/>
            <pc:sldMk cId="253608156" sldId="290"/>
            <ac:spMk id="67" creationId="{D4771268-CB57-404A-9271-370EB28F6090}"/>
          </ac:spMkLst>
        </pc:spChg>
        <pc:spChg chg="add del">
          <ac:chgData name="Michael Waddell" userId="091d8994-2446-4326-80e9-f35b8c19a63c" providerId="ADAL" clId="{FA1A77F5-8852-4457-979C-553CD9B12F6C}" dt="2024-06-19T14:40:37.785" v="475" actId="26606"/>
          <ac:spMkLst>
            <pc:docMk/>
            <pc:sldMk cId="253608156" sldId="290"/>
            <ac:spMk id="69" creationId="{A4E37431-20F0-4DD6-84A9-ED2B644943A2}"/>
          </ac:spMkLst>
        </pc:spChg>
        <pc:spChg chg="add del">
          <ac:chgData name="Michael Waddell" userId="091d8994-2446-4326-80e9-f35b8c19a63c" providerId="ADAL" clId="{FA1A77F5-8852-4457-979C-553CD9B12F6C}" dt="2024-06-19T14:40:37.785" v="475" actId="26606"/>
          <ac:spMkLst>
            <pc:docMk/>
            <pc:sldMk cId="253608156" sldId="290"/>
            <ac:spMk id="70" creationId="{0AE98B72-66C6-4AB4-AF0D-BA830DE86393}"/>
          </ac:spMkLst>
        </pc:spChg>
        <pc:spChg chg="add del">
          <ac:chgData name="Michael Waddell" userId="091d8994-2446-4326-80e9-f35b8c19a63c" providerId="ADAL" clId="{FA1A77F5-8852-4457-979C-553CD9B12F6C}" dt="2024-06-19T14:40:37.785" v="475" actId="26606"/>
          <ac:spMkLst>
            <pc:docMk/>
            <pc:sldMk cId="253608156" sldId="290"/>
            <ac:spMk id="71" creationId="{407EAFC6-733F-403D-BB4D-05A3A28742F1}"/>
          </ac:spMkLst>
        </pc:spChg>
        <pc:spChg chg="add del">
          <ac:chgData name="Michael Waddell" userId="091d8994-2446-4326-80e9-f35b8c19a63c" providerId="ADAL" clId="{FA1A77F5-8852-4457-979C-553CD9B12F6C}" dt="2024-06-19T14:40:37.785" v="475" actId="26606"/>
          <ac:spMkLst>
            <pc:docMk/>
            <pc:sldMk cId="253608156" sldId="290"/>
            <ac:spMk id="72" creationId="{17A36730-4CB0-4F61-AD11-A44C9765833F}"/>
          </ac:spMkLst>
        </pc:spChg>
        <pc:spChg chg="add del">
          <ac:chgData name="Michael Waddell" userId="091d8994-2446-4326-80e9-f35b8c19a63c" providerId="ADAL" clId="{FA1A77F5-8852-4457-979C-553CD9B12F6C}" dt="2024-06-19T14:40:37.785" v="475" actId="26606"/>
          <ac:spMkLst>
            <pc:docMk/>
            <pc:sldMk cId="253608156" sldId="290"/>
            <ac:spMk id="73" creationId="{C69C79E1-F916-4929-A4F3-DE763D4BFA57}"/>
          </ac:spMkLst>
        </pc:spChg>
        <pc:spChg chg="add del">
          <ac:chgData name="Michael Waddell" userId="091d8994-2446-4326-80e9-f35b8c19a63c" providerId="ADAL" clId="{FA1A77F5-8852-4457-979C-553CD9B12F6C}" dt="2024-06-19T14:40:37.785" v="475" actId="26606"/>
          <ac:spMkLst>
            <pc:docMk/>
            <pc:sldMk cId="253608156" sldId="290"/>
            <ac:spMk id="74" creationId="{767334AB-16BD-4EC7-8C6B-4B5171600933}"/>
          </ac:spMkLst>
        </pc:spChg>
        <pc:spChg chg="add del">
          <ac:chgData name="Michael Waddell" userId="091d8994-2446-4326-80e9-f35b8c19a63c" providerId="ADAL" clId="{FA1A77F5-8852-4457-979C-553CD9B12F6C}" dt="2024-06-19T14:40:38.403" v="477" actId="26606"/>
          <ac:spMkLst>
            <pc:docMk/>
            <pc:sldMk cId="253608156" sldId="290"/>
            <ac:spMk id="76" creationId="{91DC6ABD-215C-4EA8-A483-CEF5B99AB385}"/>
          </ac:spMkLst>
        </pc:spChg>
        <pc:spChg chg="add del">
          <ac:chgData name="Michael Waddell" userId="091d8994-2446-4326-80e9-f35b8c19a63c" providerId="ADAL" clId="{FA1A77F5-8852-4457-979C-553CD9B12F6C}" dt="2024-06-19T14:40:38.403" v="477" actId="26606"/>
          <ac:spMkLst>
            <pc:docMk/>
            <pc:sldMk cId="253608156" sldId="290"/>
            <ac:spMk id="79" creationId="{04357C93-F0CB-4A1C-8F77-4E9063789819}"/>
          </ac:spMkLst>
        </pc:spChg>
        <pc:spChg chg="add del">
          <ac:chgData name="Michael Waddell" userId="091d8994-2446-4326-80e9-f35b8c19a63c" providerId="ADAL" clId="{FA1A77F5-8852-4457-979C-553CD9B12F6C}" dt="2024-06-19T14:40:39.062" v="479" actId="26606"/>
          <ac:spMkLst>
            <pc:docMk/>
            <pc:sldMk cId="253608156" sldId="290"/>
            <ac:spMk id="81" creationId="{A4E37431-20F0-4DD6-84A9-ED2B644943A2}"/>
          </ac:spMkLst>
        </pc:spChg>
        <pc:spChg chg="add del">
          <ac:chgData name="Michael Waddell" userId="091d8994-2446-4326-80e9-f35b8c19a63c" providerId="ADAL" clId="{FA1A77F5-8852-4457-979C-553CD9B12F6C}" dt="2024-06-19T14:40:39.062" v="479" actId="26606"/>
          <ac:spMkLst>
            <pc:docMk/>
            <pc:sldMk cId="253608156" sldId="290"/>
            <ac:spMk id="82" creationId="{0AE98B72-66C6-4AB4-AF0D-BA830DE86393}"/>
          </ac:spMkLst>
        </pc:spChg>
        <pc:spChg chg="add del">
          <ac:chgData name="Michael Waddell" userId="091d8994-2446-4326-80e9-f35b8c19a63c" providerId="ADAL" clId="{FA1A77F5-8852-4457-979C-553CD9B12F6C}" dt="2024-06-19T14:40:39.062" v="479" actId="26606"/>
          <ac:spMkLst>
            <pc:docMk/>
            <pc:sldMk cId="253608156" sldId="290"/>
            <ac:spMk id="83" creationId="{407EAFC6-733F-403D-BB4D-05A3A28742F1}"/>
          </ac:spMkLst>
        </pc:spChg>
        <pc:spChg chg="add del">
          <ac:chgData name="Michael Waddell" userId="091d8994-2446-4326-80e9-f35b8c19a63c" providerId="ADAL" clId="{FA1A77F5-8852-4457-979C-553CD9B12F6C}" dt="2024-06-19T14:40:39.062" v="479" actId="26606"/>
          <ac:spMkLst>
            <pc:docMk/>
            <pc:sldMk cId="253608156" sldId="290"/>
            <ac:spMk id="84" creationId="{17A36730-4CB0-4F61-AD11-A44C9765833F}"/>
          </ac:spMkLst>
        </pc:spChg>
        <pc:spChg chg="add del">
          <ac:chgData name="Michael Waddell" userId="091d8994-2446-4326-80e9-f35b8c19a63c" providerId="ADAL" clId="{FA1A77F5-8852-4457-979C-553CD9B12F6C}" dt="2024-06-19T14:40:39.062" v="479" actId="26606"/>
          <ac:spMkLst>
            <pc:docMk/>
            <pc:sldMk cId="253608156" sldId="290"/>
            <ac:spMk id="85" creationId="{C69C79E1-F916-4929-A4F3-DE763D4BFA57}"/>
          </ac:spMkLst>
        </pc:spChg>
        <pc:spChg chg="add del">
          <ac:chgData name="Michael Waddell" userId="091d8994-2446-4326-80e9-f35b8c19a63c" providerId="ADAL" clId="{FA1A77F5-8852-4457-979C-553CD9B12F6C}" dt="2024-06-19T14:40:39.062" v="479" actId="26606"/>
          <ac:spMkLst>
            <pc:docMk/>
            <pc:sldMk cId="253608156" sldId="290"/>
            <ac:spMk id="86" creationId="{767334AB-16BD-4EC7-8C6B-4B5171600933}"/>
          </ac:spMkLst>
        </pc:spChg>
        <pc:spChg chg="add del">
          <ac:chgData name="Michael Waddell" userId="091d8994-2446-4326-80e9-f35b8c19a63c" providerId="ADAL" clId="{FA1A77F5-8852-4457-979C-553CD9B12F6C}" dt="2024-06-19T14:40:41.636" v="481" actId="26606"/>
          <ac:spMkLst>
            <pc:docMk/>
            <pc:sldMk cId="253608156" sldId="290"/>
            <ac:spMk id="88" creationId="{91DC6ABD-215C-4EA8-A483-CEF5B99AB385}"/>
          </ac:spMkLst>
        </pc:spChg>
        <pc:spChg chg="add del">
          <ac:chgData name="Michael Waddell" userId="091d8994-2446-4326-80e9-f35b8c19a63c" providerId="ADAL" clId="{FA1A77F5-8852-4457-979C-553CD9B12F6C}" dt="2024-06-19T14:40:41.636" v="481" actId="26606"/>
          <ac:spMkLst>
            <pc:docMk/>
            <pc:sldMk cId="253608156" sldId="290"/>
            <ac:spMk id="91" creationId="{04357C93-F0CB-4A1C-8F77-4E9063789819}"/>
          </ac:spMkLst>
        </pc:spChg>
        <pc:spChg chg="add del">
          <ac:chgData name="Michael Waddell" userId="091d8994-2446-4326-80e9-f35b8c19a63c" providerId="ADAL" clId="{FA1A77F5-8852-4457-979C-553CD9B12F6C}" dt="2024-06-19T14:40:44.159" v="483" actId="26606"/>
          <ac:spMkLst>
            <pc:docMk/>
            <pc:sldMk cId="253608156" sldId="290"/>
            <ac:spMk id="93" creationId="{3C54F4CE-85F0-46ED-80DA-9518C9251AD1}"/>
          </ac:spMkLst>
        </pc:spChg>
        <pc:spChg chg="add del">
          <ac:chgData name="Michael Waddell" userId="091d8994-2446-4326-80e9-f35b8c19a63c" providerId="ADAL" clId="{FA1A77F5-8852-4457-979C-553CD9B12F6C}" dt="2024-06-19T14:40:44.159" v="483" actId="26606"/>
          <ac:spMkLst>
            <pc:docMk/>
            <pc:sldMk cId="253608156" sldId="290"/>
            <ac:spMk id="94" creationId="{DADD1FCA-8ACB-4958-81DD-4CDD6D3E1921}"/>
          </ac:spMkLst>
        </pc:spChg>
        <pc:spChg chg="add del">
          <ac:chgData name="Michael Waddell" userId="091d8994-2446-4326-80e9-f35b8c19a63c" providerId="ADAL" clId="{FA1A77F5-8852-4457-979C-553CD9B12F6C}" dt="2024-06-19T14:40:47.721" v="485" actId="26606"/>
          <ac:spMkLst>
            <pc:docMk/>
            <pc:sldMk cId="253608156" sldId="290"/>
            <ac:spMk id="96" creationId="{A8384FB5-9ADC-4DDC-881B-597D56F5B15D}"/>
          </ac:spMkLst>
        </pc:spChg>
        <pc:spChg chg="add del">
          <ac:chgData name="Michael Waddell" userId="091d8994-2446-4326-80e9-f35b8c19a63c" providerId="ADAL" clId="{FA1A77F5-8852-4457-979C-553CD9B12F6C}" dt="2024-06-19T14:40:47.721" v="485" actId="26606"/>
          <ac:spMkLst>
            <pc:docMk/>
            <pc:sldMk cId="253608156" sldId="290"/>
            <ac:spMk id="97" creationId="{91E5A9A7-95C6-4F4F-B00E-C82E07FE62EF}"/>
          </ac:spMkLst>
        </pc:spChg>
        <pc:spChg chg="add del">
          <ac:chgData name="Michael Waddell" userId="091d8994-2446-4326-80e9-f35b8c19a63c" providerId="ADAL" clId="{FA1A77F5-8852-4457-979C-553CD9B12F6C}" dt="2024-06-19T14:40:47.721" v="485" actId="26606"/>
          <ac:spMkLst>
            <pc:docMk/>
            <pc:sldMk cId="253608156" sldId="290"/>
            <ac:spMk id="98" creationId="{D07DD2DE-F619-49DD-B5E7-03A290FF4ED1}"/>
          </ac:spMkLst>
        </pc:spChg>
        <pc:spChg chg="add del">
          <ac:chgData name="Michael Waddell" userId="091d8994-2446-4326-80e9-f35b8c19a63c" providerId="ADAL" clId="{FA1A77F5-8852-4457-979C-553CD9B12F6C}" dt="2024-06-19T14:40:47.721" v="485" actId="26606"/>
          <ac:spMkLst>
            <pc:docMk/>
            <pc:sldMk cId="253608156" sldId="290"/>
            <ac:spMk id="99" creationId="{85149191-5F60-4A28-AAFF-039F96B0F3EC}"/>
          </ac:spMkLst>
        </pc:spChg>
        <pc:spChg chg="add del">
          <ac:chgData name="Michael Waddell" userId="091d8994-2446-4326-80e9-f35b8c19a63c" providerId="ADAL" clId="{FA1A77F5-8852-4457-979C-553CD9B12F6C}" dt="2024-06-19T14:40:47.721" v="485" actId="26606"/>
          <ac:spMkLst>
            <pc:docMk/>
            <pc:sldMk cId="253608156" sldId="290"/>
            <ac:spMk id="100" creationId="{F8260ED5-17F7-4158-B241-D51DD4CF1B7E}"/>
          </ac:spMkLst>
        </pc:spChg>
        <pc:spChg chg="add del">
          <ac:chgData name="Michael Waddell" userId="091d8994-2446-4326-80e9-f35b8c19a63c" providerId="ADAL" clId="{FA1A77F5-8852-4457-979C-553CD9B12F6C}" dt="2024-06-19T14:40:48.870" v="488" actId="26606"/>
          <ac:spMkLst>
            <pc:docMk/>
            <pc:sldMk cId="253608156" sldId="290"/>
            <ac:spMk id="102" creationId="{DCF72F19-1473-448C-AA14-0CB8AA374CF0}"/>
          </ac:spMkLst>
        </pc:spChg>
        <pc:spChg chg="add del">
          <ac:chgData name="Michael Waddell" userId="091d8994-2446-4326-80e9-f35b8c19a63c" providerId="ADAL" clId="{FA1A77F5-8852-4457-979C-553CD9B12F6C}" dt="2024-06-19T14:40:48.870" v="488" actId="26606"/>
          <ac:spMkLst>
            <pc:docMk/>
            <pc:sldMk cId="253608156" sldId="290"/>
            <ac:spMk id="105" creationId="{04357C93-F0CB-4A1C-8F77-4E9063789819}"/>
          </ac:spMkLst>
        </pc:spChg>
        <pc:spChg chg="add del">
          <ac:chgData name="Michael Waddell" userId="091d8994-2446-4326-80e9-f35b8c19a63c" providerId="ADAL" clId="{FA1A77F5-8852-4457-979C-553CD9B12F6C}" dt="2024-06-19T14:40:51.676" v="490" actId="26606"/>
          <ac:spMkLst>
            <pc:docMk/>
            <pc:sldMk cId="253608156" sldId="290"/>
            <ac:spMk id="107" creationId="{A8384FB5-9ADC-4DDC-881B-597D56F5B15D}"/>
          </ac:spMkLst>
        </pc:spChg>
        <pc:spChg chg="add del">
          <ac:chgData name="Michael Waddell" userId="091d8994-2446-4326-80e9-f35b8c19a63c" providerId="ADAL" clId="{FA1A77F5-8852-4457-979C-553CD9B12F6C}" dt="2024-06-19T14:40:51.676" v="490" actId="26606"/>
          <ac:spMkLst>
            <pc:docMk/>
            <pc:sldMk cId="253608156" sldId="290"/>
            <ac:spMk id="108" creationId="{1199E1B1-A8C0-4FE8-A5A8-1CB41D69F857}"/>
          </ac:spMkLst>
        </pc:spChg>
        <pc:spChg chg="add del">
          <ac:chgData name="Michael Waddell" userId="091d8994-2446-4326-80e9-f35b8c19a63c" providerId="ADAL" clId="{FA1A77F5-8852-4457-979C-553CD9B12F6C}" dt="2024-06-19T14:40:51.676" v="490" actId="26606"/>
          <ac:spMkLst>
            <pc:docMk/>
            <pc:sldMk cId="253608156" sldId="290"/>
            <ac:spMk id="109" creationId="{84A8DE83-DE75-4B41-9DB4-A7EC0B0DEC0B}"/>
          </ac:spMkLst>
        </pc:spChg>
        <pc:spChg chg="add del">
          <ac:chgData name="Michael Waddell" userId="091d8994-2446-4326-80e9-f35b8c19a63c" providerId="ADAL" clId="{FA1A77F5-8852-4457-979C-553CD9B12F6C}" dt="2024-06-19T14:40:51.676" v="490" actId="26606"/>
          <ac:spMkLst>
            <pc:docMk/>
            <pc:sldMk cId="253608156" sldId="290"/>
            <ac:spMk id="110" creationId="{A7009A0A-BEF5-4EAC-AF15-E4F9F002E239}"/>
          </ac:spMkLst>
        </pc:spChg>
        <pc:spChg chg="add del">
          <ac:chgData name="Michael Waddell" userId="091d8994-2446-4326-80e9-f35b8c19a63c" providerId="ADAL" clId="{FA1A77F5-8852-4457-979C-553CD9B12F6C}" dt="2024-06-19T14:40:59.813" v="493" actId="26606"/>
          <ac:spMkLst>
            <pc:docMk/>
            <pc:sldMk cId="253608156" sldId="290"/>
            <ac:spMk id="112" creationId="{8D0D6D3E-D7F9-4591-9CA9-DDF4DB1F73DA}"/>
          </ac:spMkLst>
        </pc:spChg>
        <pc:spChg chg="add del">
          <ac:chgData name="Michael Waddell" userId="091d8994-2446-4326-80e9-f35b8c19a63c" providerId="ADAL" clId="{FA1A77F5-8852-4457-979C-553CD9B12F6C}" dt="2024-06-19T14:40:59.813" v="493" actId="26606"/>
          <ac:spMkLst>
            <pc:docMk/>
            <pc:sldMk cId="253608156" sldId="290"/>
            <ac:spMk id="113" creationId="{C4C9F2B0-1044-46EB-8AEB-C3BFFDE6C2CC}"/>
          </ac:spMkLst>
        </pc:spChg>
        <pc:spChg chg="add del">
          <ac:chgData name="Michael Waddell" userId="091d8994-2446-4326-80e9-f35b8c19a63c" providerId="ADAL" clId="{FA1A77F5-8852-4457-979C-553CD9B12F6C}" dt="2024-06-19T14:40:59.813" v="493" actId="26606"/>
          <ac:spMkLst>
            <pc:docMk/>
            <pc:sldMk cId="253608156" sldId="290"/>
            <ac:spMk id="114" creationId="{D28B54C3-B57B-472A-B96E-1FCB67093DC2}"/>
          </ac:spMkLst>
        </pc:spChg>
        <pc:spChg chg="add del">
          <ac:chgData name="Michael Waddell" userId="091d8994-2446-4326-80e9-f35b8c19a63c" providerId="ADAL" clId="{FA1A77F5-8852-4457-979C-553CD9B12F6C}" dt="2024-06-19T14:40:59.813" v="493" actId="26606"/>
          <ac:spMkLst>
            <pc:docMk/>
            <pc:sldMk cId="253608156" sldId="290"/>
            <ac:spMk id="115" creationId="{7DB3C429-F8DA-49B9-AF84-21996FCF78B5}"/>
          </ac:spMkLst>
        </pc:spChg>
        <pc:spChg chg="add del">
          <ac:chgData name="Michael Waddell" userId="091d8994-2446-4326-80e9-f35b8c19a63c" providerId="ADAL" clId="{FA1A77F5-8852-4457-979C-553CD9B12F6C}" dt="2024-06-19T14:42:02.733" v="500" actId="26606"/>
          <ac:spMkLst>
            <pc:docMk/>
            <pc:sldMk cId="253608156" sldId="290"/>
            <ac:spMk id="117" creationId="{D4771268-CB57-404A-9271-370EB28F6090}"/>
          </ac:spMkLst>
        </pc:spChg>
        <pc:spChg chg="add">
          <ac:chgData name="Michael Waddell" userId="091d8994-2446-4326-80e9-f35b8c19a63c" providerId="ADAL" clId="{FA1A77F5-8852-4457-979C-553CD9B12F6C}" dt="2024-06-19T14:42:02.733" v="500" actId="26606"/>
          <ac:spMkLst>
            <pc:docMk/>
            <pc:sldMk cId="253608156" sldId="290"/>
            <ac:spMk id="122" creationId="{A8384FB5-9ADC-4DDC-881B-597D56F5B15D}"/>
          </ac:spMkLst>
        </pc:spChg>
        <pc:spChg chg="add">
          <ac:chgData name="Michael Waddell" userId="091d8994-2446-4326-80e9-f35b8c19a63c" providerId="ADAL" clId="{FA1A77F5-8852-4457-979C-553CD9B12F6C}" dt="2024-06-19T14:42:02.733" v="500" actId="26606"/>
          <ac:spMkLst>
            <pc:docMk/>
            <pc:sldMk cId="253608156" sldId="290"/>
            <ac:spMk id="124" creationId="{91E5A9A7-95C6-4F4F-B00E-C82E07FE62EF}"/>
          </ac:spMkLst>
        </pc:spChg>
        <pc:spChg chg="add">
          <ac:chgData name="Michael Waddell" userId="091d8994-2446-4326-80e9-f35b8c19a63c" providerId="ADAL" clId="{FA1A77F5-8852-4457-979C-553CD9B12F6C}" dt="2024-06-19T14:42:02.733" v="500" actId="26606"/>
          <ac:spMkLst>
            <pc:docMk/>
            <pc:sldMk cId="253608156" sldId="290"/>
            <ac:spMk id="126" creationId="{D07DD2DE-F619-49DD-B5E7-03A290FF4ED1}"/>
          </ac:spMkLst>
        </pc:spChg>
        <pc:spChg chg="add">
          <ac:chgData name="Michael Waddell" userId="091d8994-2446-4326-80e9-f35b8c19a63c" providerId="ADAL" clId="{FA1A77F5-8852-4457-979C-553CD9B12F6C}" dt="2024-06-19T14:42:02.733" v="500" actId="26606"/>
          <ac:spMkLst>
            <pc:docMk/>
            <pc:sldMk cId="253608156" sldId="290"/>
            <ac:spMk id="128" creationId="{85149191-5F60-4A28-AAFF-039F96B0F3EC}"/>
          </ac:spMkLst>
        </pc:spChg>
        <pc:spChg chg="add">
          <ac:chgData name="Michael Waddell" userId="091d8994-2446-4326-80e9-f35b8c19a63c" providerId="ADAL" clId="{FA1A77F5-8852-4457-979C-553CD9B12F6C}" dt="2024-06-19T14:42:02.733" v="500" actId="26606"/>
          <ac:spMkLst>
            <pc:docMk/>
            <pc:sldMk cId="253608156" sldId="290"/>
            <ac:spMk id="130" creationId="{F8260ED5-17F7-4158-B241-D51DD4CF1B7E}"/>
          </ac:spMkLst>
        </pc:spChg>
        <pc:grpChg chg="add del">
          <ac:chgData name="Michael Waddell" userId="091d8994-2446-4326-80e9-f35b8c19a63c" providerId="ADAL" clId="{FA1A77F5-8852-4457-979C-553CD9B12F6C}" dt="2024-06-19T14:40:38.403" v="477" actId="26606"/>
          <ac:grpSpMkLst>
            <pc:docMk/>
            <pc:sldMk cId="253608156" sldId="290"/>
            <ac:grpSpMk id="77" creationId="{3AF6A671-C637-4547-85F4-51B6D1881399}"/>
          </ac:grpSpMkLst>
        </pc:grpChg>
        <pc:grpChg chg="add del">
          <ac:chgData name="Michael Waddell" userId="091d8994-2446-4326-80e9-f35b8c19a63c" providerId="ADAL" clId="{FA1A77F5-8852-4457-979C-553CD9B12F6C}" dt="2024-06-19T14:40:41.636" v="481" actId="26606"/>
          <ac:grpSpMkLst>
            <pc:docMk/>
            <pc:sldMk cId="253608156" sldId="290"/>
            <ac:grpSpMk id="89" creationId="{3AF6A671-C637-4547-85F4-51B6D1881399}"/>
          </ac:grpSpMkLst>
        </pc:grpChg>
        <pc:grpChg chg="add del">
          <ac:chgData name="Michael Waddell" userId="091d8994-2446-4326-80e9-f35b8c19a63c" providerId="ADAL" clId="{FA1A77F5-8852-4457-979C-553CD9B12F6C}" dt="2024-06-19T14:40:48.870" v="488" actId="26606"/>
          <ac:grpSpMkLst>
            <pc:docMk/>
            <pc:sldMk cId="253608156" sldId="290"/>
            <ac:grpSpMk id="103" creationId="{3AF6A671-C637-4547-85F4-51B6D1881399}"/>
          </ac:grpSpMkLst>
        </pc:grpChg>
        <pc:graphicFrameChg chg="del mod">
          <ac:chgData name="Michael Waddell" userId="091d8994-2446-4326-80e9-f35b8c19a63c" providerId="ADAL" clId="{FA1A77F5-8852-4457-979C-553CD9B12F6C}" dt="2024-06-19T13:32:48.346" v="254" actId="478"/>
          <ac:graphicFrameMkLst>
            <pc:docMk/>
            <pc:sldMk cId="253608156" sldId="290"/>
            <ac:graphicFrameMk id="4" creationId="{F10CB525-6541-8882-5403-9A7C37C8EEEA}"/>
          </ac:graphicFrameMkLst>
        </pc:graphicFrameChg>
        <pc:picChg chg="add mod">
          <ac:chgData name="Michael Waddell" userId="091d8994-2446-4326-80e9-f35b8c19a63c" providerId="ADAL" clId="{FA1A77F5-8852-4457-979C-553CD9B12F6C}" dt="2024-06-19T14:42:02.733" v="500" actId="26606"/>
          <ac:picMkLst>
            <pc:docMk/>
            <pc:sldMk cId="253608156" sldId="290"/>
            <ac:picMk id="5" creationId="{3B073294-C593-337F-3199-FAD29BABE6FB}"/>
          </ac:picMkLst>
        </pc:picChg>
        <pc:cxnChg chg="add del">
          <ac:chgData name="Michael Waddell" userId="091d8994-2446-4326-80e9-f35b8c19a63c" providerId="ADAL" clId="{FA1A77F5-8852-4457-979C-553CD9B12F6C}" dt="2024-06-19T14:39:02.304" v="420" actId="26606"/>
          <ac:cxnSpMkLst>
            <pc:docMk/>
            <pc:sldMk cId="253608156" sldId="290"/>
            <ac:cxnSpMk id="12" creationId="{AA2EAA10-076F-46BD-8F0F-B9A2FB77A85C}"/>
          </ac:cxnSpMkLst>
        </pc:cxnChg>
        <pc:cxnChg chg="add del">
          <ac:chgData name="Michael Waddell" userId="091d8994-2446-4326-80e9-f35b8c19a63c" providerId="ADAL" clId="{FA1A77F5-8852-4457-979C-553CD9B12F6C}" dt="2024-06-19T14:39:02.304" v="420" actId="26606"/>
          <ac:cxnSpMkLst>
            <pc:docMk/>
            <pc:sldMk cId="253608156" sldId="290"/>
            <ac:cxnSpMk id="14" creationId="{D891E407-403B-4764-86C9-33A56D3BCAA3}"/>
          </ac:cxnSpMkLst>
        </pc:cxnChg>
      </pc:sldChg>
      <pc:sldChg chg="del">
        <pc:chgData name="Michael Waddell" userId="091d8994-2446-4326-80e9-f35b8c19a63c" providerId="ADAL" clId="{FA1A77F5-8852-4457-979C-553CD9B12F6C}" dt="2024-06-19T13:32:01.058" v="61" actId="47"/>
        <pc:sldMkLst>
          <pc:docMk/>
          <pc:sldMk cId="787190200" sldId="291"/>
        </pc:sldMkLst>
      </pc:sldChg>
      <pc:sldChg chg="addSp delSp modSp new del mod setBg addAnim delAnim modAnim modNotesTx">
        <pc:chgData name="Michael Waddell" userId="091d8994-2446-4326-80e9-f35b8c19a63c" providerId="ADAL" clId="{FA1A77F5-8852-4457-979C-553CD9B12F6C}" dt="2024-06-26T19:17:31.377" v="4206" actId="2696"/>
        <pc:sldMkLst>
          <pc:docMk/>
          <pc:sldMk cId="3024772931" sldId="291"/>
        </pc:sldMkLst>
        <pc:spChg chg="mod">
          <ac:chgData name="Michael Waddell" userId="091d8994-2446-4326-80e9-f35b8c19a63c" providerId="ADAL" clId="{FA1A77F5-8852-4457-979C-553CD9B12F6C}" dt="2024-06-26T19:00:31.980" v="4109" actId="1076"/>
          <ac:spMkLst>
            <pc:docMk/>
            <pc:sldMk cId="3024772931" sldId="291"/>
            <ac:spMk id="2" creationId="{0EB835FA-7D29-29DC-AB5F-4AAC7DAFC6D3}"/>
          </ac:spMkLst>
        </pc:spChg>
        <pc:spChg chg="add del mod">
          <ac:chgData name="Michael Waddell" userId="091d8994-2446-4326-80e9-f35b8c19a63c" providerId="ADAL" clId="{FA1A77F5-8852-4457-979C-553CD9B12F6C}" dt="2024-06-19T14:51:58.640" v="732" actId="26606"/>
          <ac:spMkLst>
            <pc:docMk/>
            <pc:sldMk cId="3024772931" sldId="291"/>
            <ac:spMk id="3" creationId="{96A37E0F-AF97-FD2A-F151-DC30DBAB220D}"/>
          </ac:spMkLst>
        </pc:spChg>
        <pc:spChg chg="add del mod">
          <ac:chgData name="Michael Waddell" userId="091d8994-2446-4326-80e9-f35b8c19a63c" providerId="ADAL" clId="{FA1A77F5-8852-4457-979C-553CD9B12F6C}" dt="2024-06-26T18:59:08.304" v="4102" actId="478"/>
          <ac:spMkLst>
            <pc:docMk/>
            <pc:sldMk cId="3024772931" sldId="291"/>
            <ac:spMk id="4" creationId="{C77C32AE-8C9D-CC91-19D8-1BD113E64DEE}"/>
          </ac:spMkLst>
        </pc:spChg>
        <pc:spChg chg="add mod">
          <ac:chgData name="Michael Waddell" userId="091d8994-2446-4326-80e9-f35b8c19a63c" providerId="ADAL" clId="{FA1A77F5-8852-4457-979C-553CD9B12F6C}" dt="2024-06-26T19:10:06.070" v="4127" actId="11529"/>
          <ac:spMkLst>
            <pc:docMk/>
            <pc:sldMk cId="3024772931" sldId="291"/>
            <ac:spMk id="5" creationId="{D08932B8-AB50-38D1-0F3D-5EC026BC92C5}"/>
          </ac:spMkLst>
        </pc:spChg>
        <pc:spChg chg="add mod">
          <ac:chgData name="Michael Waddell" userId="091d8994-2446-4326-80e9-f35b8c19a63c" providerId="ADAL" clId="{FA1A77F5-8852-4457-979C-553CD9B12F6C}" dt="2024-06-26T19:11:19.187" v="4141" actId="11529"/>
          <ac:spMkLst>
            <pc:docMk/>
            <pc:sldMk cId="3024772931" sldId="291"/>
            <ac:spMk id="6" creationId="{17166923-4D33-8CD8-BE8E-E2DBC3EB16C1}"/>
          </ac:spMkLst>
        </pc:spChg>
        <pc:spChg chg="add del">
          <ac:chgData name="Michael Waddell" userId="091d8994-2446-4326-80e9-f35b8c19a63c" providerId="ADAL" clId="{FA1A77F5-8852-4457-979C-553CD9B12F6C}" dt="2024-06-19T14:51:29.706" v="715" actId="26606"/>
          <ac:spMkLst>
            <pc:docMk/>
            <pc:sldMk cId="3024772931" sldId="291"/>
            <ac:spMk id="9" creationId="{9F7D5CDA-D291-4307-BF55-1381FED29634}"/>
          </ac:spMkLst>
        </pc:spChg>
        <pc:spChg chg="del mod">
          <ac:chgData name="Michael Waddell" userId="091d8994-2446-4326-80e9-f35b8c19a63c" providerId="ADAL" clId="{FA1A77F5-8852-4457-979C-553CD9B12F6C}" dt="2024-06-26T19:15:24.142" v="4173" actId="478"/>
          <ac:spMkLst>
            <pc:docMk/>
            <pc:sldMk cId="3024772931" sldId="291"/>
            <ac:spMk id="9" creationId="{D9DD4CE6-C289-68DA-F9DF-DF41ED1D940D}"/>
          </ac:spMkLst>
        </pc:spChg>
        <pc:spChg chg="del mod">
          <ac:chgData name="Michael Waddell" userId="091d8994-2446-4326-80e9-f35b8c19a63c" providerId="ADAL" clId="{FA1A77F5-8852-4457-979C-553CD9B12F6C}" dt="2024-06-26T19:15:41.374" v="4182" actId="478"/>
          <ac:spMkLst>
            <pc:docMk/>
            <pc:sldMk cId="3024772931" sldId="291"/>
            <ac:spMk id="10" creationId="{09AC08C9-F18B-763C-F6CC-897D843ED020}"/>
          </ac:spMkLst>
        </pc:spChg>
        <pc:spChg chg="add del">
          <ac:chgData name="Michael Waddell" userId="091d8994-2446-4326-80e9-f35b8c19a63c" providerId="ADAL" clId="{FA1A77F5-8852-4457-979C-553CD9B12F6C}" dt="2024-06-19T14:51:34.989" v="721" actId="26606"/>
          <ac:spMkLst>
            <pc:docMk/>
            <pc:sldMk cId="3024772931" sldId="291"/>
            <ac:spMk id="10" creationId="{EDDBB197-D710-4A4F-A9CA-FD2177498BE8}"/>
          </ac:spMkLst>
        </pc:spChg>
        <pc:spChg chg="add del">
          <ac:chgData name="Michael Waddell" userId="091d8994-2446-4326-80e9-f35b8c19a63c" providerId="ADAL" clId="{FA1A77F5-8852-4457-979C-553CD9B12F6C}" dt="2024-06-19T14:51:29.706" v="715" actId="26606"/>
          <ac:spMkLst>
            <pc:docMk/>
            <pc:sldMk cId="3024772931" sldId="291"/>
            <ac:spMk id="11" creationId="{59B296B9-C5A5-4E4F-9B60-C907B5F1466C}"/>
          </ac:spMkLst>
        </pc:spChg>
        <pc:spChg chg="mod topLvl">
          <ac:chgData name="Michael Waddell" userId="091d8994-2446-4326-80e9-f35b8c19a63c" providerId="ADAL" clId="{FA1A77F5-8852-4457-979C-553CD9B12F6C}" dt="2024-06-26T19:17:20.096" v="4204" actId="14100"/>
          <ac:spMkLst>
            <pc:docMk/>
            <pc:sldMk cId="3024772931" sldId="291"/>
            <ac:spMk id="11" creationId="{64605C64-19B1-ECBE-3191-60998B2B7CEF}"/>
          </ac:spMkLst>
        </pc:spChg>
        <pc:spChg chg="del mod">
          <ac:chgData name="Michael Waddell" userId="091d8994-2446-4326-80e9-f35b8c19a63c" providerId="ADAL" clId="{FA1A77F5-8852-4457-979C-553CD9B12F6C}" dt="2024-06-26T19:15:20.871" v="4172" actId="478"/>
          <ac:spMkLst>
            <pc:docMk/>
            <pc:sldMk cId="3024772931" sldId="291"/>
            <ac:spMk id="12" creationId="{1AA306AD-BEF4-323B-DEE9-E6569D8C5DAB}"/>
          </ac:spMkLst>
        </pc:spChg>
        <pc:spChg chg="add del">
          <ac:chgData name="Michael Waddell" userId="091d8994-2446-4326-80e9-f35b8c19a63c" providerId="ADAL" clId="{FA1A77F5-8852-4457-979C-553CD9B12F6C}" dt="2024-06-19T14:51:34.989" v="721" actId="26606"/>
          <ac:spMkLst>
            <pc:docMk/>
            <pc:sldMk cId="3024772931" sldId="291"/>
            <ac:spMk id="12" creationId="{975D1CFA-2CDB-4B64-BD9F-85744E8DA12F}"/>
          </ac:spMkLst>
        </pc:spChg>
        <pc:spChg chg="del mod">
          <ac:chgData name="Michael Waddell" userId="091d8994-2446-4326-80e9-f35b8c19a63c" providerId="ADAL" clId="{FA1A77F5-8852-4457-979C-553CD9B12F6C}" dt="2024-06-26T19:15:36.481" v="4181" actId="478"/>
          <ac:spMkLst>
            <pc:docMk/>
            <pc:sldMk cId="3024772931" sldId="291"/>
            <ac:spMk id="13" creationId="{1DD5AD5D-BA11-B255-E87D-6427AF9DACA9}"/>
          </ac:spMkLst>
        </pc:spChg>
        <pc:spChg chg="add del">
          <ac:chgData name="Michael Waddell" userId="091d8994-2446-4326-80e9-f35b8c19a63c" providerId="ADAL" clId="{FA1A77F5-8852-4457-979C-553CD9B12F6C}" dt="2024-06-19T14:51:29.706" v="715" actId="26606"/>
          <ac:spMkLst>
            <pc:docMk/>
            <pc:sldMk cId="3024772931" sldId="291"/>
            <ac:spMk id="13" creationId="{D0300FD3-5AF1-6305-15FA-9078072672E2}"/>
          </ac:spMkLst>
        </pc:spChg>
        <pc:spChg chg="del mod topLvl">
          <ac:chgData name="Michael Waddell" userId="091d8994-2446-4326-80e9-f35b8c19a63c" providerId="ADAL" clId="{FA1A77F5-8852-4457-979C-553CD9B12F6C}" dt="2024-06-26T19:16:00.016" v="4188" actId="478"/>
          <ac:spMkLst>
            <pc:docMk/>
            <pc:sldMk cId="3024772931" sldId="291"/>
            <ac:spMk id="14" creationId="{519742A6-BE3A-2D4B-2ABC-4A8D0337AB51}"/>
          </ac:spMkLst>
        </pc:spChg>
        <pc:spChg chg="add del">
          <ac:chgData name="Michael Waddell" userId="091d8994-2446-4326-80e9-f35b8c19a63c" providerId="ADAL" clId="{FA1A77F5-8852-4457-979C-553CD9B12F6C}" dt="2024-06-19T14:51:30.478" v="717" actId="26606"/>
          <ac:spMkLst>
            <pc:docMk/>
            <pc:sldMk cId="3024772931" sldId="291"/>
            <ac:spMk id="15" creationId="{3ECBE1F1-D69B-4AFA-ABD5-8E41720EF6DE}"/>
          </ac:spMkLst>
        </pc:spChg>
        <pc:spChg chg="del mod">
          <ac:chgData name="Michael Waddell" userId="091d8994-2446-4326-80e9-f35b8c19a63c" providerId="ADAL" clId="{FA1A77F5-8852-4457-979C-553CD9B12F6C}" dt="2024-06-26T19:15:18.659" v="4171" actId="478"/>
          <ac:spMkLst>
            <pc:docMk/>
            <pc:sldMk cId="3024772931" sldId="291"/>
            <ac:spMk id="15" creationId="{5D85DBA3-B4DF-23FC-9230-0665954AF1CE}"/>
          </ac:spMkLst>
        </pc:spChg>
        <pc:spChg chg="del mod">
          <ac:chgData name="Michael Waddell" userId="091d8994-2446-4326-80e9-f35b8c19a63c" providerId="ADAL" clId="{FA1A77F5-8852-4457-979C-553CD9B12F6C}" dt="2024-06-26T19:15:34.807" v="4180" actId="478"/>
          <ac:spMkLst>
            <pc:docMk/>
            <pc:sldMk cId="3024772931" sldId="291"/>
            <ac:spMk id="16" creationId="{EA2D5E88-7A55-1BF1-050A-4B4706A8133C}"/>
          </ac:spMkLst>
        </pc:spChg>
        <pc:spChg chg="add del">
          <ac:chgData name="Michael Waddell" userId="091d8994-2446-4326-80e9-f35b8c19a63c" providerId="ADAL" clId="{FA1A77F5-8852-4457-979C-553CD9B12F6C}" dt="2024-06-19T14:51:30.478" v="717" actId="26606"/>
          <ac:spMkLst>
            <pc:docMk/>
            <pc:sldMk cId="3024772931" sldId="291"/>
            <ac:spMk id="17" creationId="{603A6265-E10C-4B85-9C20-E75FCAF9CC63}"/>
          </ac:spMkLst>
        </pc:spChg>
        <pc:spChg chg="del mod">
          <ac:chgData name="Michael Waddell" userId="091d8994-2446-4326-80e9-f35b8c19a63c" providerId="ADAL" clId="{FA1A77F5-8852-4457-979C-553CD9B12F6C}" dt="2024-06-26T19:15:58.027" v="4187" actId="478"/>
          <ac:spMkLst>
            <pc:docMk/>
            <pc:sldMk cId="3024772931" sldId="291"/>
            <ac:spMk id="17" creationId="{C152CB5E-D67B-2C92-8951-660215E6BF5D}"/>
          </ac:spMkLst>
        </pc:spChg>
        <pc:spChg chg="del mod">
          <ac:chgData name="Michael Waddell" userId="091d8994-2446-4326-80e9-f35b8c19a63c" providerId="ADAL" clId="{FA1A77F5-8852-4457-979C-553CD9B12F6C}" dt="2024-06-26T19:15:12.242" v="4168" actId="478"/>
          <ac:spMkLst>
            <pc:docMk/>
            <pc:sldMk cId="3024772931" sldId="291"/>
            <ac:spMk id="18" creationId="{6B99BD6A-2AA4-7B57-550D-CFDA7853CFF2}"/>
          </ac:spMkLst>
        </pc:spChg>
        <pc:spChg chg="del mod">
          <ac:chgData name="Michael Waddell" userId="091d8994-2446-4326-80e9-f35b8c19a63c" providerId="ADAL" clId="{FA1A77F5-8852-4457-979C-553CD9B12F6C}" dt="2024-06-26T19:15:30.455" v="4177" actId="478"/>
          <ac:spMkLst>
            <pc:docMk/>
            <pc:sldMk cId="3024772931" sldId="291"/>
            <ac:spMk id="19" creationId="{3BF272E4-D05C-C833-7209-443C52424624}"/>
          </ac:spMkLst>
        </pc:spChg>
        <pc:spChg chg="add del">
          <ac:chgData name="Michael Waddell" userId="091d8994-2446-4326-80e9-f35b8c19a63c" providerId="ADAL" clId="{FA1A77F5-8852-4457-979C-553CD9B12F6C}" dt="2024-06-19T14:51:32.132" v="719" actId="26606"/>
          <ac:spMkLst>
            <pc:docMk/>
            <pc:sldMk cId="3024772931" sldId="291"/>
            <ac:spMk id="19" creationId="{C0763A76-9F1C-4FC5-82B7-DD475DA461B2}"/>
          </ac:spMkLst>
        </pc:spChg>
        <pc:spChg chg="del mod">
          <ac:chgData name="Michael Waddell" userId="091d8994-2446-4326-80e9-f35b8c19a63c" providerId="ADAL" clId="{FA1A77F5-8852-4457-979C-553CD9B12F6C}" dt="2024-06-26T19:15:55.942" v="4186" actId="478"/>
          <ac:spMkLst>
            <pc:docMk/>
            <pc:sldMk cId="3024772931" sldId="291"/>
            <ac:spMk id="20" creationId="{399C6F41-B347-8F28-00C7-284C2FD0CED9}"/>
          </ac:spMkLst>
        </pc:spChg>
        <pc:spChg chg="add del">
          <ac:chgData name="Michael Waddell" userId="091d8994-2446-4326-80e9-f35b8c19a63c" providerId="ADAL" clId="{FA1A77F5-8852-4457-979C-553CD9B12F6C}" dt="2024-06-19T14:51:32.132" v="719" actId="26606"/>
          <ac:spMkLst>
            <pc:docMk/>
            <pc:sldMk cId="3024772931" sldId="291"/>
            <ac:spMk id="20" creationId="{E81BF4F6-F2CF-4984-9D14-D6966D92F99F}"/>
          </ac:spMkLst>
        </pc:spChg>
        <pc:spChg chg="del mod">
          <ac:chgData name="Michael Waddell" userId="091d8994-2446-4326-80e9-f35b8c19a63c" providerId="ADAL" clId="{FA1A77F5-8852-4457-979C-553CD9B12F6C}" dt="2024-06-26T19:15:08.194" v="4165" actId="478"/>
          <ac:spMkLst>
            <pc:docMk/>
            <pc:sldMk cId="3024772931" sldId="291"/>
            <ac:spMk id="21" creationId="{AB5C4F81-34F5-098F-5C94-61A5925AB275}"/>
          </ac:spMkLst>
        </pc:spChg>
        <pc:spChg chg="del mod">
          <ac:chgData name="Michael Waddell" userId="091d8994-2446-4326-80e9-f35b8c19a63c" providerId="ADAL" clId="{FA1A77F5-8852-4457-979C-553CD9B12F6C}" dt="2024-06-26T19:15:26.736" v="4174" actId="478"/>
          <ac:spMkLst>
            <pc:docMk/>
            <pc:sldMk cId="3024772931" sldId="291"/>
            <ac:spMk id="22" creationId="{2D4F5D68-4BC9-40D6-7F88-FE8CC99A8E69}"/>
          </ac:spMkLst>
        </pc:spChg>
        <pc:spChg chg="del mod">
          <ac:chgData name="Michael Waddell" userId="091d8994-2446-4326-80e9-f35b8c19a63c" providerId="ADAL" clId="{FA1A77F5-8852-4457-979C-553CD9B12F6C}" dt="2024-06-26T19:15:51.669" v="4184" actId="478"/>
          <ac:spMkLst>
            <pc:docMk/>
            <pc:sldMk cId="3024772931" sldId="291"/>
            <ac:spMk id="23" creationId="{DB62E5EE-9D75-1E1F-2974-2DBF4062A6BA}"/>
          </ac:spMkLst>
        </pc:spChg>
        <pc:spChg chg="add del mod ord">
          <ac:chgData name="Michael Waddell" userId="091d8994-2446-4326-80e9-f35b8c19a63c" providerId="ADAL" clId="{FA1A77F5-8852-4457-979C-553CD9B12F6C}" dt="2024-06-26T19:17:29.359" v="4205" actId="478"/>
          <ac:spMkLst>
            <pc:docMk/>
            <pc:sldMk cId="3024772931" sldId="291"/>
            <ac:spMk id="24" creationId="{B95A1784-0144-6F68-669B-9D0D2132E27E}"/>
          </ac:spMkLst>
        </pc:spChg>
        <pc:spChg chg="add del mod">
          <ac:chgData name="Michael Waddell" userId="091d8994-2446-4326-80e9-f35b8c19a63c" providerId="ADAL" clId="{FA1A77F5-8852-4457-979C-553CD9B12F6C}" dt="2024-06-26T19:16:42.772" v="4196" actId="478"/>
          <ac:spMkLst>
            <pc:docMk/>
            <pc:sldMk cId="3024772931" sldId="291"/>
            <ac:spMk id="25" creationId="{167D9259-F473-5C95-E004-7ED0455592A7}"/>
          </ac:spMkLst>
        </pc:spChg>
        <pc:spChg chg="add del">
          <ac:chgData name="Michael Waddell" userId="091d8994-2446-4326-80e9-f35b8c19a63c" providerId="ADAL" clId="{FA1A77F5-8852-4457-979C-553CD9B12F6C}" dt="2024-06-19T14:51:37.800" v="723" actId="26606"/>
          <ac:spMkLst>
            <pc:docMk/>
            <pc:sldMk cId="3024772931" sldId="291"/>
            <ac:spMk id="27" creationId="{245A9F99-D9B1-4094-A2E2-B90AC1DB7B9C}"/>
          </ac:spMkLst>
        </pc:spChg>
        <pc:spChg chg="add del">
          <ac:chgData name="Michael Waddell" userId="091d8994-2446-4326-80e9-f35b8c19a63c" providerId="ADAL" clId="{FA1A77F5-8852-4457-979C-553CD9B12F6C}" dt="2024-06-19T14:51:37.800" v="723" actId="26606"/>
          <ac:spMkLst>
            <pc:docMk/>
            <pc:sldMk cId="3024772931" sldId="291"/>
            <ac:spMk id="28" creationId="{B7FAF607-473A-4A43-A23D-BBFF5C4117BB}"/>
          </ac:spMkLst>
        </pc:spChg>
        <pc:spChg chg="add del">
          <ac:chgData name="Michael Waddell" userId="091d8994-2446-4326-80e9-f35b8c19a63c" providerId="ADAL" clId="{FA1A77F5-8852-4457-979C-553CD9B12F6C}" dt="2024-06-19T14:51:39.803" v="725" actId="26606"/>
          <ac:spMkLst>
            <pc:docMk/>
            <pc:sldMk cId="3024772931" sldId="291"/>
            <ac:spMk id="35" creationId="{55F7ABCA-A68A-47DD-B732-76FF34C6FB7D}"/>
          </ac:spMkLst>
        </pc:spChg>
        <pc:grpChg chg="add del mod">
          <ac:chgData name="Michael Waddell" userId="091d8994-2446-4326-80e9-f35b8c19a63c" providerId="ADAL" clId="{FA1A77F5-8852-4457-979C-553CD9B12F6C}" dt="2024-06-26T19:16:00.016" v="4188" actId="478"/>
          <ac:grpSpMkLst>
            <pc:docMk/>
            <pc:sldMk cId="3024772931" sldId="291"/>
            <ac:grpSpMk id="8" creationId="{253CD0FF-805E-C970-07A7-CC26230AC0C7}"/>
          </ac:grpSpMkLst>
        </pc:grpChg>
        <pc:grpChg chg="add del">
          <ac:chgData name="Michael Waddell" userId="091d8994-2446-4326-80e9-f35b8c19a63c" providerId="ADAL" clId="{FA1A77F5-8852-4457-979C-553CD9B12F6C}" dt="2024-06-19T14:51:34.989" v="721" actId="26606"/>
          <ac:grpSpMkLst>
            <pc:docMk/>
            <pc:sldMk cId="3024772931" sldId="291"/>
            <ac:grpSpMk id="14" creationId="{25EE5136-01F1-466C-962D-BA9B4C6757AA}"/>
          </ac:grpSpMkLst>
        </pc:grpChg>
        <pc:grpChg chg="add del">
          <ac:chgData name="Michael Waddell" userId="091d8994-2446-4326-80e9-f35b8c19a63c" providerId="ADAL" clId="{FA1A77F5-8852-4457-979C-553CD9B12F6C}" dt="2024-06-19T14:51:37.800" v="723" actId="26606"/>
          <ac:grpSpMkLst>
            <pc:docMk/>
            <pc:sldMk cId="3024772931" sldId="291"/>
            <ac:grpSpMk id="30" creationId="{C5F6476F-D303-44D3-B30F-1BA348F0F64A}"/>
          </ac:grpSpMkLst>
        </pc:grpChg>
        <pc:graphicFrameChg chg="add del modGraphic">
          <ac:chgData name="Michael Waddell" userId="091d8994-2446-4326-80e9-f35b8c19a63c" providerId="ADAL" clId="{FA1A77F5-8852-4457-979C-553CD9B12F6C}" dt="2024-06-26T19:11:13.779" v="4135" actId="1032"/>
          <ac:graphicFrameMkLst>
            <pc:docMk/>
            <pc:sldMk cId="3024772931" sldId="291"/>
            <ac:graphicFrameMk id="7" creationId="{51CC6509-5D8D-CE6C-7134-E57F46B062E9}"/>
          </ac:graphicFrameMkLst>
        </pc:graphicFrameChg>
        <pc:graphicFrameChg chg="add del">
          <ac:chgData name="Michael Waddell" userId="091d8994-2446-4326-80e9-f35b8c19a63c" providerId="ADAL" clId="{FA1A77F5-8852-4457-979C-553CD9B12F6C}" dt="2024-06-19T14:51:48.871" v="727" actId="26606"/>
          <ac:graphicFrameMkLst>
            <pc:docMk/>
            <pc:sldMk cId="3024772931" sldId="291"/>
            <ac:graphicFrameMk id="38" creationId="{5F24692B-CA6E-3D4A-B236-2E1F19A82208}"/>
          </ac:graphicFrameMkLst>
        </pc:graphicFrameChg>
        <pc:graphicFrameChg chg="add del">
          <ac:chgData name="Michael Waddell" userId="091d8994-2446-4326-80e9-f35b8c19a63c" providerId="ADAL" clId="{FA1A77F5-8852-4457-979C-553CD9B12F6C}" dt="2024-06-19T14:51:57.157" v="729" actId="26606"/>
          <ac:graphicFrameMkLst>
            <pc:docMk/>
            <pc:sldMk cId="3024772931" sldId="291"/>
            <ac:graphicFrameMk id="40" creationId="{D3B153E5-435E-BD13-572A-502D2E23ECF8}"/>
          </ac:graphicFrameMkLst>
        </pc:graphicFrameChg>
        <pc:graphicFrameChg chg="add del">
          <ac:chgData name="Michael Waddell" userId="091d8994-2446-4326-80e9-f35b8c19a63c" providerId="ADAL" clId="{FA1A77F5-8852-4457-979C-553CD9B12F6C}" dt="2024-06-19T14:51:58.593" v="731" actId="26606"/>
          <ac:graphicFrameMkLst>
            <pc:docMk/>
            <pc:sldMk cId="3024772931" sldId="291"/>
            <ac:graphicFrameMk id="42" creationId="{E87500F3-1E4F-1EC5-C092-6D0D8AEB40EE}"/>
          </ac:graphicFrameMkLst>
        </pc:graphicFrameChg>
        <pc:graphicFrameChg chg="add del mod">
          <ac:chgData name="Michael Waddell" userId="091d8994-2446-4326-80e9-f35b8c19a63c" providerId="ADAL" clId="{FA1A77F5-8852-4457-979C-553CD9B12F6C}" dt="2024-06-26T19:11:39.640" v="4142" actId="18245"/>
          <ac:graphicFrameMkLst>
            <pc:docMk/>
            <pc:sldMk cId="3024772931" sldId="291"/>
            <ac:graphicFrameMk id="44" creationId="{D3B153E5-435E-BD13-572A-502D2E23ECF8}"/>
          </ac:graphicFrameMkLst>
        </pc:graphicFrameChg>
        <pc:picChg chg="add del">
          <ac:chgData name="Michael Waddell" userId="091d8994-2446-4326-80e9-f35b8c19a63c" providerId="ADAL" clId="{FA1A77F5-8852-4457-979C-553CD9B12F6C}" dt="2024-06-19T14:51:29.706" v="715" actId="26606"/>
          <ac:picMkLst>
            <pc:docMk/>
            <pc:sldMk cId="3024772931" sldId="291"/>
            <ac:picMk id="5" creationId="{9AEDA882-3C13-0CAD-55BA-9FD9BE8B0A42}"/>
          </ac:picMkLst>
        </pc:picChg>
        <pc:picChg chg="add del">
          <ac:chgData name="Michael Waddell" userId="091d8994-2446-4326-80e9-f35b8c19a63c" providerId="ADAL" clId="{FA1A77F5-8852-4457-979C-553CD9B12F6C}" dt="2024-06-19T14:51:34.989" v="721" actId="26606"/>
          <ac:picMkLst>
            <pc:docMk/>
            <pc:sldMk cId="3024772931" sldId="291"/>
            <ac:picMk id="7" creationId="{A053C5FC-8575-B991-AB9C-3AC77BB6C4B8}"/>
          </ac:picMkLst>
        </pc:picChg>
        <pc:picChg chg="add del">
          <ac:chgData name="Michael Waddell" userId="091d8994-2446-4326-80e9-f35b8c19a63c" providerId="ADAL" clId="{FA1A77F5-8852-4457-979C-553CD9B12F6C}" dt="2024-06-19T14:51:30.478" v="717" actId="26606"/>
          <ac:picMkLst>
            <pc:docMk/>
            <pc:sldMk cId="3024772931" sldId="291"/>
            <ac:picMk id="16" creationId="{7E14B311-4E5E-5F0C-57DA-DBCEC2A5D2CC}"/>
          </ac:picMkLst>
        </pc:picChg>
        <pc:picChg chg="add del">
          <ac:chgData name="Michael Waddell" userId="091d8994-2446-4326-80e9-f35b8c19a63c" providerId="ADAL" clId="{FA1A77F5-8852-4457-979C-553CD9B12F6C}" dt="2024-06-19T14:51:32.132" v="719" actId="26606"/>
          <ac:picMkLst>
            <pc:docMk/>
            <pc:sldMk cId="3024772931" sldId="291"/>
            <ac:picMk id="21" creationId="{3FF5770D-02FB-34DB-E9AA-D4BDBAA40F61}"/>
          </ac:picMkLst>
        </pc:picChg>
        <pc:picChg chg="add del">
          <ac:chgData name="Michael Waddell" userId="091d8994-2446-4326-80e9-f35b8c19a63c" providerId="ADAL" clId="{FA1A77F5-8852-4457-979C-553CD9B12F6C}" dt="2024-06-19T14:51:37.800" v="723" actId="26606"/>
          <ac:picMkLst>
            <pc:docMk/>
            <pc:sldMk cId="3024772931" sldId="291"/>
            <ac:picMk id="29" creationId="{43798A2A-CD1E-5EF7-1934-BC3E541351A5}"/>
          </ac:picMkLst>
        </pc:picChg>
        <pc:picChg chg="add del">
          <ac:chgData name="Michael Waddell" userId="091d8994-2446-4326-80e9-f35b8c19a63c" providerId="ADAL" clId="{FA1A77F5-8852-4457-979C-553CD9B12F6C}" dt="2024-06-19T14:51:39.803" v="725" actId="26606"/>
          <ac:picMkLst>
            <pc:docMk/>
            <pc:sldMk cId="3024772931" sldId="291"/>
            <ac:picMk id="36" creationId="{80F8DADE-FF50-0357-5552-AB09084F208E}"/>
          </ac:picMkLst>
        </pc:picChg>
      </pc:sldChg>
      <pc:sldChg chg="addSp delSp modSp new mod setBg modAnim modNotesTx">
        <pc:chgData name="Michael Waddell" userId="091d8994-2446-4326-80e9-f35b8c19a63c" providerId="ADAL" clId="{FA1A77F5-8852-4457-979C-553CD9B12F6C}" dt="2024-07-05T14:06:32.609" v="16943" actId="20577"/>
        <pc:sldMkLst>
          <pc:docMk/>
          <pc:sldMk cId="2495703266" sldId="292"/>
        </pc:sldMkLst>
        <pc:spChg chg="mod">
          <ac:chgData name="Michael Waddell" userId="091d8994-2446-4326-80e9-f35b8c19a63c" providerId="ADAL" clId="{FA1A77F5-8852-4457-979C-553CD9B12F6C}" dt="2024-06-19T16:06:37.832" v="967" actId="26606"/>
          <ac:spMkLst>
            <pc:docMk/>
            <pc:sldMk cId="2495703266" sldId="292"/>
            <ac:spMk id="2" creationId="{246B1364-03F4-9EAE-2DD8-E9AC9EE604A5}"/>
          </ac:spMkLst>
        </pc:spChg>
        <pc:spChg chg="add del mod">
          <ac:chgData name="Michael Waddell" userId="091d8994-2446-4326-80e9-f35b8c19a63c" providerId="ADAL" clId="{FA1A77F5-8852-4457-979C-553CD9B12F6C}" dt="2024-06-19T16:22:08.613" v="984" actId="20577"/>
          <ac:spMkLst>
            <pc:docMk/>
            <pc:sldMk cId="2495703266" sldId="292"/>
            <ac:spMk id="3" creationId="{66D2CD0B-D7DA-1F96-5EA6-01238855F62D}"/>
          </ac:spMkLst>
        </pc:spChg>
        <pc:spChg chg="add mod ord">
          <ac:chgData name="Michael Waddell" userId="091d8994-2446-4326-80e9-f35b8c19a63c" providerId="ADAL" clId="{FA1A77F5-8852-4457-979C-553CD9B12F6C}" dt="2024-06-19T16:07:28.411" v="975" actId="1076"/>
          <ac:spMkLst>
            <pc:docMk/>
            <pc:sldMk cId="2495703266" sldId="292"/>
            <ac:spMk id="4" creationId="{F46DDF36-0DA6-9937-88FD-0E96ECE0FB35}"/>
          </ac:spMkLst>
        </pc:spChg>
        <pc:spChg chg="add del">
          <ac:chgData name="Michael Waddell" userId="091d8994-2446-4326-80e9-f35b8c19a63c" providerId="ADAL" clId="{FA1A77F5-8852-4457-979C-553CD9B12F6C}" dt="2024-06-19T16:06:33.987" v="961" actId="26606"/>
          <ac:spMkLst>
            <pc:docMk/>
            <pc:sldMk cId="2495703266" sldId="292"/>
            <ac:spMk id="10" creationId="{245A9F99-D9B1-4094-A2E2-B90AC1DB7B9C}"/>
          </ac:spMkLst>
        </pc:spChg>
        <pc:spChg chg="add del">
          <ac:chgData name="Michael Waddell" userId="091d8994-2446-4326-80e9-f35b8c19a63c" providerId="ADAL" clId="{FA1A77F5-8852-4457-979C-553CD9B12F6C}" dt="2024-06-19T16:06:33.987" v="961" actId="26606"/>
          <ac:spMkLst>
            <pc:docMk/>
            <pc:sldMk cId="2495703266" sldId="292"/>
            <ac:spMk id="12" creationId="{B7FAF607-473A-4A43-A23D-BBFF5C4117BB}"/>
          </ac:spMkLst>
        </pc:spChg>
        <pc:spChg chg="add del">
          <ac:chgData name="Michael Waddell" userId="091d8994-2446-4326-80e9-f35b8c19a63c" providerId="ADAL" clId="{FA1A77F5-8852-4457-979C-553CD9B12F6C}" dt="2024-06-19T16:06:21.679" v="947" actId="26606"/>
          <ac:spMkLst>
            <pc:docMk/>
            <pc:sldMk cId="2495703266" sldId="292"/>
            <ac:spMk id="17" creationId="{C0763A76-9F1C-4FC5-82B7-DD475DA461B2}"/>
          </ac:spMkLst>
        </pc:spChg>
        <pc:spChg chg="add del">
          <ac:chgData name="Michael Waddell" userId="091d8994-2446-4326-80e9-f35b8c19a63c" providerId="ADAL" clId="{FA1A77F5-8852-4457-979C-553CD9B12F6C}" dt="2024-06-19T16:06:21.679" v="947" actId="26606"/>
          <ac:spMkLst>
            <pc:docMk/>
            <pc:sldMk cId="2495703266" sldId="292"/>
            <ac:spMk id="18" creationId="{E81BF4F6-F2CF-4984-9D14-D6966D92F99F}"/>
          </ac:spMkLst>
        </pc:spChg>
        <pc:spChg chg="add del">
          <ac:chgData name="Michael Waddell" userId="091d8994-2446-4326-80e9-f35b8c19a63c" providerId="ADAL" clId="{FA1A77F5-8852-4457-979C-553CD9B12F6C}" dt="2024-06-19T16:06:21.679" v="947" actId="26606"/>
          <ac:spMkLst>
            <pc:docMk/>
            <pc:sldMk cId="2495703266" sldId="292"/>
            <ac:spMk id="19" creationId="{66D2CD0B-D7DA-1F96-5EA6-01238855F62D}"/>
          </ac:spMkLst>
        </pc:spChg>
        <pc:spChg chg="add del">
          <ac:chgData name="Michael Waddell" userId="091d8994-2446-4326-80e9-f35b8c19a63c" providerId="ADAL" clId="{FA1A77F5-8852-4457-979C-553CD9B12F6C}" dt="2024-06-19T16:06:24.570" v="949" actId="26606"/>
          <ac:spMkLst>
            <pc:docMk/>
            <pc:sldMk cId="2495703266" sldId="292"/>
            <ac:spMk id="22" creationId="{2C61293E-6EBE-43EF-A52C-9BEBFD7679D4}"/>
          </ac:spMkLst>
        </pc:spChg>
        <pc:spChg chg="add del">
          <ac:chgData name="Michael Waddell" userId="091d8994-2446-4326-80e9-f35b8c19a63c" providerId="ADAL" clId="{FA1A77F5-8852-4457-979C-553CD9B12F6C}" dt="2024-06-19T16:06:24.570" v="949" actId="26606"/>
          <ac:spMkLst>
            <pc:docMk/>
            <pc:sldMk cId="2495703266" sldId="292"/>
            <ac:spMk id="24" creationId="{21540236-BFD5-4A9D-8840-4703E7F76825}"/>
          </ac:spMkLst>
        </pc:spChg>
        <pc:spChg chg="add del">
          <ac:chgData name="Michael Waddell" userId="091d8994-2446-4326-80e9-f35b8c19a63c" providerId="ADAL" clId="{FA1A77F5-8852-4457-979C-553CD9B12F6C}" dt="2024-06-19T16:06:24.570" v="949" actId="26606"/>
          <ac:spMkLst>
            <pc:docMk/>
            <pc:sldMk cId="2495703266" sldId="292"/>
            <ac:spMk id="25" creationId="{66D2CD0B-D7DA-1F96-5EA6-01238855F62D}"/>
          </ac:spMkLst>
        </pc:spChg>
        <pc:spChg chg="add del">
          <ac:chgData name="Michael Waddell" userId="091d8994-2446-4326-80e9-f35b8c19a63c" providerId="ADAL" clId="{FA1A77F5-8852-4457-979C-553CD9B12F6C}" dt="2024-06-19T16:06:27.123" v="951" actId="26606"/>
          <ac:spMkLst>
            <pc:docMk/>
            <pc:sldMk cId="2495703266" sldId="292"/>
            <ac:spMk id="27" creationId="{9F7D5CDA-D291-4307-BF55-1381FED29634}"/>
          </ac:spMkLst>
        </pc:spChg>
        <pc:spChg chg="add del">
          <ac:chgData name="Michael Waddell" userId="091d8994-2446-4326-80e9-f35b8c19a63c" providerId="ADAL" clId="{FA1A77F5-8852-4457-979C-553CD9B12F6C}" dt="2024-06-19T16:06:27.123" v="951" actId="26606"/>
          <ac:spMkLst>
            <pc:docMk/>
            <pc:sldMk cId="2495703266" sldId="292"/>
            <ac:spMk id="28" creationId="{66D2CD0B-D7DA-1F96-5EA6-01238855F62D}"/>
          </ac:spMkLst>
        </pc:spChg>
        <pc:spChg chg="add del">
          <ac:chgData name="Michael Waddell" userId="091d8994-2446-4326-80e9-f35b8c19a63c" providerId="ADAL" clId="{FA1A77F5-8852-4457-979C-553CD9B12F6C}" dt="2024-06-19T16:06:29.309" v="953" actId="26606"/>
          <ac:spMkLst>
            <pc:docMk/>
            <pc:sldMk cId="2495703266" sldId="292"/>
            <ac:spMk id="31" creationId="{2C61293E-6EBE-43EF-A52C-9BEBFD7679D4}"/>
          </ac:spMkLst>
        </pc:spChg>
        <pc:spChg chg="add del">
          <ac:chgData name="Michael Waddell" userId="091d8994-2446-4326-80e9-f35b8c19a63c" providerId="ADAL" clId="{FA1A77F5-8852-4457-979C-553CD9B12F6C}" dt="2024-06-19T16:06:29.309" v="953" actId="26606"/>
          <ac:spMkLst>
            <pc:docMk/>
            <pc:sldMk cId="2495703266" sldId="292"/>
            <ac:spMk id="33" creationId="{21540236-BFD5-4A9D-8840-4703E7F76825}"/>
          </ac:spMkLst>
        </pc:spChg>
        <pc:spChg chg="add del">
          <ac:chgData name="Michael Waddell" userId="091d8994-2446-4326-80e9-f35b8c19a63c" providerId="ADAL" clId="{FA1A77F5-8852-4457-979C-553CD9B12F6C}" dt="2024-06-19T16:06:29.309" v="953" actId="26606"/>
          <ac:spMkLst>
            <pc:docMk/>
            <pc:sldMk cId="2495703266" sldId="292"/>
            <ac:spMk id="34" creationId="{66D2CD0B-D7DA-1F96-5EA6-01238855F62D}"/>
          </ac:spMkLst>
        </pc:spChg>
        <pc:spChg chg="add del">
          <ac:chgData name="Michael Waddell" userId="091d8994-2446-4326-80e9-f35b8c19a63c" providerId="ADAL" clId="{FA1A77F5-8852-4457-979C-553CD9B12F6C}" dt="2024-06-19T16:06:30.287" v="955" actId="26606"/>
          <ac:spMkLst>
            <pc:docMk/>
            <pc:sldMk cId="2495703266" sldId="292"/>
            <ac:spMk id="36" creationId="{C0763A76-9F1C-4FC5-82B7-DD475DA461B2}"/>
          </ac:spMkLst>
        </pc:spChg>
        <pc:spChg chg="add del">
          <ac:chgData name="Michael Waddell" userId="091d8994-2446-4326-80e9-f35b8c19a63c" providerId="ADAL" clId="{FA1A77F5-8852-4457-979C-553CD9B12F6C}" dt="2024-06-19T16:06:30.287" v="955" actId="26606"/>
          <ac:spMkLst>
            <pc:docMk/>
            <pc:sldMk cId="2495703266" sldId="292"/>
            <ac:spMk id="37" creationId="{E81BF4F6-F2CF-4984-9D14-D6966D92F99F}"/>
          </ac:spMkLst>
        </pc:spChg>
        <pc:spChg chg="add del">
          <ac:chgData name="Michael Waddell" userId="091d8994-2446-4326-80e9-f35b8c19a63c" providerId="ADAL" clId="{FA1A77F5-8852-4457-979C-553CD9B12F6C}" dt="2024-06-19T16:06:30.287" v="955" actId="26606"/>
          <ac:spMkLst>
            <pc:docMk/>
            <pc:sldMk cId="2495703266" sldId="292"/>
            <ac:spMk id="38" creationId="{66D2CD0B-D7DA-1F96-5EA6-01238855F62D}"/>
          </ac:spMkLst>
        </pc:spChg>
        <pc:spChg chg="add del">
          <ac:chgData name="Michael Waddell" userId="091d8994-2446-4326-80e9-f35b8c19a63c" providerId="ADAL" clId="{FA1A77F5-8852-4457-979C-553CD9B12F6C}" dt="2024-06-19T16:06:31.137" v="957" actId="26606"/>
          <ac:spMkLst>
            <pc:docMk/>
            <pc:sldMk cId="2495703266" sldId="292"/>
            <ac:spMk id="41" creationId="{2C61293E-6EBE-43EF-A52C-9BEBFD7679D4}"/>
          </ac:spMkLst>
        </pc:spChg>
        <pc:spChg chg="add del">
          <ac:chgData name="Michael Waddell" userId="091d8994-2446-4326-80e9-f35b8c19a63c" providerId="ADAL" clId="{FA1A77F5-8852-4457-979C-553CD9B12F6C}" dt="2024-06-19T16:06:31.137" v="957" actId="26606"/>
          <ac:spMkLst>
            <pc:docMk/>
            <pc:sldMk cId="2495703266" sldId="292"/>
            <ac:spMk id="43" creationId="{21540236-BFD5-4A9D-8840-4703E7F76825}"/>
          </ac:spMkLst>
        </pc:spChg>
        <pc:spChg chg="add del">
          <ac:chgData name="Michael Waddell" userId="091d8994-2446-4326-80e9-f35b8c19a63c" providerId="ADAL" clId="{FA1A77F5-8852-4457-979C-553CD9B12F6C}" dt="2024-06-19T16:06:31.137" v="957" actId="26606"/>
          <ac:spMkLst>
            <pc:docMk/>
            <pc:sldMk cId="2495703266" sldId="292"/>
            <ac:spMk id="44" creationId="{66D2CD0B-D7DA-1F96-5EA6-01238855F62D}"/>
          </ac:spMkLst>
        </pc:spChg>
        <pc:spChg chg="add del">
          <ac:chgData name="Michael Waddell" userId="091d8994-2446-4326-80e9-f35b8c19a63c" providerId="ADAL" clId="{FA1A77F5-8852-4457-979C-553CD9B12F6C}" dt="2024-06-19T16:06:31.774" v="959" actId="26606"/>
          <ac:spMkLst>
            <pc:docMk/>
            <pc:sldMk cId="2495703266" sldId="292"/>
            <ac:spMk id="46" creationId="{9F7D5CDA-D291-4307-BF55-1381FED29634}"/>
          </ac:spMkLst>
        </pc:spChg>
        <pc:spChg chg="add del">
          <ac:chgData name="Michael Waddell" userId="091d8994-2446-4326-80e9-f35b8c19a63c" providerId="ADAL" clId="{FA1A77F5-8852-4457-979C-553CD9B12F6C}" dt="2024-06-19T16:06:31.774" v="959" actId="26606"/>
          <ac:spMkLst>
            <pc:docMk/>
            <pc:sldMk cId="2495703266" sldId="292"/>
            <ac:spMk id="47" creationId="{66D2CD0B-D7DA-1F96-5EA6-01238855F62D}"/>
          </ac:spMkLst>
        </pc:spChg>
        <pc:spChg chg="add del">
          <ac:chgData name="Michael Waddell" userId="091d8994-2446-4326-80e9-f35b8c19a63c" providerId="ADAL" clId="{FA1A77F5-8852-4457-979C-553CD9B12F6C}" dt="2024-06-19T16:06:33.987" v="961" actId="26606"/>
          <ac:spMkLst>
            <pc:docMk/>
            <pc:sldMk cId="2495703266" sldId="292"/>
            <ac:spMk id="51" creationId="{66D2CD0B-D7DA-1F96-5EA6-01238855F62D}"/>
          </ac:spMkLst>
        </pc:spChg>
        <pc:spChg chg="add del">
          <ac:chgData name="Michael Waddell" userId="091d8994-2446-4326-80e9-f35b8c19a63c" providerId="ADAL" clId="{FA1A77F5-8852-4457-979C-553CD9B12F6C}" dt="2024-06-19T16:06:35.232" v="963" actId="26606"/>
          <ac:spMkLst>
            <pc:docMk/>
            <pc:sldMk cId="2495703266" sldId="292"/>
            <ac:spMk id="55" creationId="{245A9F99-D9B1-4094-A2E2-B90AC1DB7B9C}"/>
          </ac:spMkLst>
        </pc:spChg>
        <pc:spChg chg="add del">
          <ac:chgData name="Michael Waddell" userId="091d8994-2446-4326-80e9-f35b8c19a63c" providerId="ADAL" clId="{FA1A77F5-8852-4457-979C-553CD9B12F6C}" dt="2024-06-19T16:06:35.232" v="963" actId="26606"/>
          <ac:spMkLst>
            <pc:docMk/>
            <pc:sldMk cId="2495703266" sldId="292"/>
            <ac:spMk id="56" creationId="{B7FAF607-473A-4A43-A23D-BBFF5C4117BB}"/>
          </ac:spMkLst>
        </pc:spChg>
        <pc:spChg chg="add del">
          <ac:chgData name="Michael Waddell" userId="091d8994-2446-4326-80e9-f35b8c19a63c" providerId="ADAL" clId="{FA1A77F5-8852-4457-979C-553CD9B12F6C}" dt="2024-06-19T16:06:35.232" v="963" actId="26606"/>
          <ac:spMkLst>
            <pc:docMk/>
            <pc:sldMk cId="2495703266" sldId="292"/>
            <ac:spMk id="58" creationId="{66D2CD0B-D7DA-1F96-5EA6-01238855F62D}"/>
          </ac:spMkLst>
        </pc:spChg>
        <pc:spChg chg="add del">
          <ac:chgData name="Michael Waddell" userId="091d8994-2446-4326-80e9-f35b8c19a63c" providerId="ADAL" clId="{FA1A77F5-8852-4457-979C-553CD9B12F6C}" dt="2024-06-19T16:06:36.034" v="965" actId="26606"/>
          <ac:spMkLst>
            <pc:docMk/>
            <pc:sldMk cId="2495703266" sldId="292"/>
            <ac:spMk id="64" creationId="{6F4C891B-62D0-4250-AEB7-0F42BAD78D7D}"/>
          </ac:spMkLst>
        </pc:spChg>
        <pc:spChg chg="add del">
          <ac:chgData name="Michael Waddell" userId="091d8994-2446-4326-80e9-f35b8c19a63c" providerId="ADAL" clId="{FA1A77F5-8852-4457-979C-553CD9B12F6C}" dt="2024-06-19T16:06:36.034" v="965" actId="26606"/>
          <ac:spMkLst>
            <pc:docMk/>
            <pc:sldMk cId="2495703266" sldId="292"/>
            <ac:spMk id="66" creationId="{66D2CD0B-D7DA-1F96-5EA6-01238855F62D}"/>
          </ac:spMkLst>
        </pc:spChg>
        <pc:spChg chg="add del">
          <ac:chgData name="Michael Waddell" userId="091d8994-2446-4326-80e9-f35b8c19a63c" providerId="ADAL" clId="{FA1A77F5-8852-4457-979C-553CD9B12F6C}" dt="2024-06-19T16:06:37.832" v="967" actId="26606"/>
          <ac:spMkLst>
            <pc:docMk/>
            <pc:sldMk cId="2495703266" sldId="292"/>
            <ac:spMk id="68" creationId="{E02239D2-A05D-4A1C-9F06-FBA7FC730E1B}"/>
          </ac:spMkLst>
        </pc:spChg>
        <pc:spChg chg="add del">
          <ac:chgData name="Michael Waddell" userId="091d8994-2446-4326-80e9-f35b8c19a63c" providerId="ADAL" clId="{FA1A77F5-8852-4457-979C-553CD9B12F6C}" dt="2024-06-19T16:06:37.832" v="967" actId="26606"/>
          <ac:spMkLst>
            <pc:docMk/>
            <pc:sldMk cId="2495703266" sldId="292"/>
            <ac:spMk id="70" creationId="{66D2CD0B-D7DA-1F96-5EA6-01238855F62D}"/>
          </ac:spMkLst>
        </pc:spChg>
        <pc:grpChg chg="add del">
          <ac:chgData name="Michael Waddell" userId="091d8994-2446-4326-80e9-f35b8c19a63c" providerId="ADAL" clId="{FA1A77F5-8852-4457-979C-553CD9B12F6C}" dt="2024-06-19T16:06:33.987" v="961" actId="26606"/>
          <ac:grpSpMkLst>
            <pc:docMk/>
            <pc:sldMk cId="2495703266" sldId="292"/>
            <ac:grpSpMk id="14" creationId="{C5F6476F-D303-44D3-B30F-1BA348F0F64A}"/>
          </ac:grpSpMkLst>
        </pc:grpChg>
        <pc:grpChg chg="add del">
          <ac:chgData name="Michael Waddell" userId="091d8994-2446-4326-80e9-f35b8c19a63c" providerId="ADAL" clId="{FA1A77F5-8852-4457-979C-553CD9B12F6C}" dt="2024-06-19T16:06:35.232" v="963" actId="26606"/>
          <ac:grpSpMkLst>
            <pc:docMk/>
            <pc:sldMk cId="2495703266" sldId="292"/>
            <ac:grpSpMk id="59" creationId="{C5F6476F-D303-44D3-B30F-1BA348F0F64A}"/>
          </ac:grpSpMkLst>
        </pc:grpChg>
        <pc:graphicFrameChg chg="add del">
          <ac:chgData name="Michael Waddell" userId="091d8994-2446-4326-80e9-f35b8c19a63c" providerId="ADAL" clId="{FA1A77F5-8852-4457-979C-553CD9B12F6C}" dt="2024-06-19T16:05:37.143" v="935" actId="26606"/>
          <ac:graphicFrameMkLst>
            <pc:docMk/>
            <pc:sldMk cId="2495703266" sldId="292"/>
            <ac:graphicFrameMk id="5" creationId="{4013320A-92CB-25B8-78D8-5F74C63C4FC3}"/>
          </ac:graphicFrameMkLst>
        </pc:graphicFrameChg>
        <pc:graphicFrameChg chg="add del">
          <ac:chgData name="Michael Waddell" userId="091d8994-2446-4326-80e9-f35b8c19a63c" providerId="ADAL" clId="{FA1A77F5-8852-4457-979C-553CD9B12F6C}" dt="2024-06-19T16:05:38.868" v="937" actId="26606"/>
          <ac:graphicFrameMkLst>
            <pc:docMk/>
            <pc:sldMk cId="2495703266" sldId="292"/>
            <ac:graphicFrameMk id="7" creationId="{F7347864-89F1-6798-0569-87EA9DE6800B}"/>
          </ac:graphicFrameMkLst>
        </pc:graphicFrameChg>
        <pc:graphicFrameChg chg="add del">
          <ac:chgData name="Michael Waddell" userId="091d8994-2446-4326-80e9-f35b8c19a63c" providerId="ADAL" clId="{FA1A77F5-8852-4457-979C-553CD9B12F6C}" dt="2024-06-19T16:05:40.518" v="939" actId="26606"/>
          <ac:graphicFrameMkLst>
            <pc:docMk/>
            <pc:sldMk cId="2495703266" sldId="292"/>
            <ac:graphicFrameMk id="9" creationId="{77C218BA-C4EE-7FCC-6624-F09A10B41258}"/>
          </ac:graphicFrameMkLst>
        </pc:graphicFrameChg>
        <pc:graphicFrameChg chg="add del">
          <ac:chgData name="Michael Waddell" userId="091d8994-2446-4326-80e9-f35b8c19a63c" providerId="ADAL" clId="{FA1A77F5-8852-4457-979C-553CD9B12F6C}" dt="2024-06-19T16:06:05.260" v="941" actId="26606"/>
          <ac:graphicFrameMkLst>
            <pc:docMk/>
            <pc:sldMk cId="2495703266" sldId="292"/>
            <ac:graphicFrameMk id="11" creationId="{4013320A-92CB-25B8-78D8-5F74C63C4FC3}"/>
          </ac:graphicFrameMkLst>
        </pc:graphicFrameChg>
        <pc:graphicFrameChg chg="add del">
          <ac:chgData name="Michael Waddell" userId="091d8994-2446-4326-80e9-f35b8c19a63c" providerId="ADAL" clId="{FA1A77F5-8852-4457-979C-553CD9B12F6C}" dt="2024-06-19T16:06:06.946" v="943" actId="26606"/>
          <ac:graphicFrameMkLst>
            <pc:docMk/>
            <pc:sldMk cId="2495703266" sldId="292"/>
            <ac:graphicFrameMk id="13" creationId="{77C218BA-C4EE-7FCC-6624-F09A10B41258}"/>
          </ac:graphicFrameMkLst>
        </pc:graphicFrameChg>
        <pc:graphicFrameChg chg="add del">
          <ac:chgData name="Michael Waddell" userId="091d8994-2446-4326-80e9-f35b8c19a63c" providerId="ADAL" clId="{FA1A77F5-8852-4457-979C-553CD9B12F6C}" dt="2024-06-19T16:06:19.089" v="945" actId="26606"/>
          <ac:graphicFrameMkLst>
            <pc:docMk/>
            <pc:sldMk cId="2495703266" sldId="292"/>
            <ac:graphicFrameMk id="15" creationId="{F7347864-89F1-6798-0569-87EA9DE6800B}"/>
          </ac:graphicFrameMkLst>
        </pc:graphicFrameChg>
        <pc:graphicFrameChg chg="add del">
          <ac:chgData name="Michael Waddell" userId="091d8994-2446-4326-80e9-f35b8c19a63c" providerId="ADAL" clId="{FA1A77F5-8852-4457-979C-553CD9B12F6C}" dt="2024-06-19T16:06:38.519" v="969" actId="26606"/>
          <ac:graphicFrameMkLst>
            <pc:docMk/>
            <pc:sldMk cId="2495703266" sldId="292"/>
            <ac:graphicFrameMk id="72" creationId="{77C218BA-C4EE-7FCC-6624-F09A10B41258}"/>
          </ac:graphicFrameMkLst>
        </pc:graphicFrameChg>
        <pc:graphicFrameChg chg="add del">
          <ac:chgData name="Michael Waddell" userId="091d8994-2446-4326-80e9-f35b8c19a63c" providerId="ADAL" clId="{FA1A77F5-8852-4457-979C-553CD9B12F6C}" dt="2024-06-19T16:06:50.095" v="971" actId="26606"/>
          <ac:graphicFrameMkLst>
            <pc:docMk/>
            <pc:sldMk cId="2495703266" sldId="292"/>
            <ac:graphicFrameMk id="74" creationId="{4013320A-92CB-25B8-78D8-5F74C63C4FC3}"/>
          </ac:graphicFrameMkLst>
        </pc:graphicFrameChg>
        <pc:picChg chg="add del">
          <ac:chgData name="Michael Waddell" userId="091d8994-2446-4326-80e9-f35b8c19a63c" providerId="ADAL" clId="{FA1A77F5-8852-4457-979C-553CD9B12F6C}" dt="2024-06-19T16:06:21.679" v="947" actId="26606"/>
          <ac:picMkLst>
            <pc:docMk/>
            <pc:sldMk cId="2495703266" sldId="292"/>
            <ac:picMk id="20" creationId="{B9949C86-8170-A762-6DFA-90D20594EDC6}"/>
          </ac:picMkLst>
        </pc:picChg>
        <pc:picChg chg="add del">
          <ac:chgData name="Michael Waddell" userId="091d8994-2446-4326-80e9-f35b8c19a63c" providerId="ADAL" clId="{FA1A77F5-8852-4457-979C-553CD9B12F6C}" dt="2024-06-19T16:06:24.570" v="949" actId="26606"/>
          <ac:picMkLst>
            <pc:docMk/>
            <pc:sldMk cId="2495703266" sldId="292"/>
            <ac:picMk id="23" creationId="{0FEF0A33-51BC-42BB-D7E4-30C1928F9BA3}"/>
          </ac:picMkLst>
        </pc:picChg>
        <pc:picChg chg="add del">
          <ac:chgData name="Michael Waddell" userId="091d8994-2446-4326-80e9-f35b8c19a63c" providerId="ADAL" clId="{FA1A77F5-8852-4457-979C-553CD9B12F6C}" dt="2024-06-19T16:06:27.123" v="951" actId="26606"/>
          <ac:picMkLst>
            <pc:docMk/>
            <pc:sldMk cId="2495703266" sldId="292"/>
            <ac:picMk id="29" creationId="{6DC3650E-1A7A-B2A4-EBAC-CBCF240B25E6}"/>
          </ac:picMkLst>
        </pc:picChg>
        <pc:picChg chg="add del">
          <ac:chgData name="Michael Waddell" userId="091d8994-2446-4326-80e9-f35b8c19a63c" providerId="ADAL" clId="{FA1A77F5-8852-4457-979C-553CD9B12F6C}" dt="2024-06-19T16:06:29.309" v="953" actId="26606"/>
          <ac:picMkLst>
            <pc:docMk/>
            <pc:sldMk cId="2495703266" sldId="292"/>
            <ac:picMk id="32" creationId="{0FEF0A33-51BC-42BB-D7E4-30C1928F9BA3}"/>
          </ac:picMkLst>
        </pc:picChg>
        <pc:picChg chg="add del">
          <ac:chgData name="Michael Waddell" userId="091d8994-2446-4326-80e9-f35b8c19a63c" providerId="ADAL" clId="{FA1A77F5-8852-4457-979C-553CD9B12F6C}" dt="2024-06-19T16:06:30.287" v="955" actId="26606"/>
          <ac:picMkLst>
            <pc:docMk/>
            <pc:sldMk cId="2495703266" sldId="292"/>
            <ac:picMk id="39" creationId="{B9949C86-8170-A762-6DFA-90D20594EDC6}"/>
          </ac:picMkLst>
        </pc:picChg>
        <pc:picChg chg="add del">
          <ac:chgData name="Michael Waddell" userId="091d8994-2446-4326-80e9-f35b8c19a63c" providerId="ADAL" clId="{FA1A77F5-8852-4457-979C-553CD9B12F6C}" dt="2024-06-19T16:06:31.137" v="957" actId="26606"/>
          <ac:picMkLst>
            <pc:docMk/>
            <pc:sldMk cId="2495703266" sldId="292"/>
            <ac:picMk id="42" creationId="{0FEF0A33-51BC-42BB-D7E4-30C1928F9BA3}"/>
          </ac:picMkLst>
        </pc:picChg>
        <pc:picChg chg="add del">
          <ac:chgData name="Michael Waddell" userId="091d8994-2446-4326-80e9-f35b8c19a63c" providerId="ADAL" clId="{FA1A77F5-8852-4457-979C-553CD9B12F6C}" dt="2024-06-19T16:06:31.774" v="959" actId="26606"/>
          <ac:picMkLst>
            <pc:docMk/>
            <pc:sldMk cId="2495703266" sldId="292"/>
            <ac:picMk id="48" creationId="{6DC3650E-1A7A-B2A4-EBAC-CBCF240B25E6}"/>
          </ac:picMkLst>
        </pc:picChg>
        <pc:picChg chg="add del">
          <ac:chgData name="Michael Waddell" userId="091d8994-2446-4326-80e9-f35b8c19a63c" providerId="ADAL" clId="{FA1A77F5-8852-4457-979C-553CD9B12F6C}" dt="2024-06-19T16:06:33.987" v="961" actId="26606"/>
          <ac:picMkLst>
            <pc:docMk/>
            <pc:sldMk cId="2495703266" sldId="292"/>
            <ac:picMk id="50" creationId="{6D9C45A7-98FC-99AE-6EEC-3190D93415D3}"/>
          </ac:picMkLst>
        </pc:picChg>
        <pc:picChg chg="add del">
          <ac:chgData name="Michael Waddell" userId="091d8994-2446-4326-80e9-f35b8c19a63c" providerId="ADAL" clId="{FA1A77F5-8852-4457-979C-553CD9B12F6C}" dt="2024-06-19T16:06:35.232" v="963" actId="26606"/>
          <ac:picMkLst>
            <pc:docMk/>
            <pc:sldMk cId="2495703266" sldId="292"/>
            <ac:picMk id="57" creationId="{41ECFEDB-5F67-1CB8-E02B-4E0751C3D4D2}"/>
          </ac:picMkLst>
        </pc:picChg>
        <pc:picChg chg="add del">
          <ac:chgData name="Michael Waddell" userId="091d8994-2446-4326-80e9-f35b8c19a63c" providerId="ADAL" clId="{FA1A77F5-8852-4457-979C-553CD9B12F6C}" dt="2024-06-19T16:06:36.034" v="965" actId="26606"/>
          <ac:picMkLst>
            <pc:docMk/>
            <pc:sldMk cId="2495703266" sldId="292"/>
            <ac:picMk id="65" creationId="{B0B20C0C-6228-04F0-F108-AF1BBD9380B9}"/>
          </ac:picMkLst>
        </pc:picChg>
        <pc:picChg chg="add del">
          <ac:chgData name="Michael Waddell" userId="091d8994-2446-4326-80e9-f35b8c19a63c" providerId="ADAL" clId="{FA1A77F5-8852-4457-979C-553CD9B12F6C}" dt="2024-06-19T16:06:37.832" v="967" actId="26606"/>
          <ac:picMkLst>
            <pc:docMk/>
            <pc:sldMk cId="2495703266" sldId="292"/>
            <ac:picMk id="69" creationId="{06625F28-4F18-8735-BF3E-5B1169DD0700}"/>
          </ac:picMkLst>
        </pc:picChg>
      </pc:sldChg>
      <pc:sldChg chg="addSp modSp new mod modAnim modNotesTx">
        <pc:chgData name="Michael Waddell" userId="091d8994-2446-4326-80e9-f35b8c19a63c" providerId="ADAL" clId="{FA1A77F5-8852-4457-979C-553CD9B12F6C}" dt="2024-07-05T14:09:01.941" v="16953" actId="20577"/>
        <pc:sldMkLst>
          <pc:docMk/>
          <pc:sldMk cId="1322306166" sldId="293"/>
        </pc:sldMkLst>
        <pc:spChg chg="mod">
          <ac:chgData name="Michael Waddell" userId="091d8994-2446-4326-80e9-f35b8c19a63c" providerId="ADAL" clId="{FA1A77F5-8852-4457-979C-553CD9B12F6C}" dt="2024-06-19T16:28:46.089" v="1084"/>
          <ac:spMkLst>
            <pc:docMk/>
            <pc:sldMk cId="1322306166" sldId="293"/>
            <ac:spMk id="2" creationId="{BC3EA839-C9AD-B67C-5F2D-F4BD52C42FCB}"/>
          </ac:spMkLst>
        </pc:spChg>
        <pc:spChg chg="mod">
          <ac:chgData name="Michael Waddell" userId="091d8994-2446-4326-80e9-f35b8c19a63c" providerId="ADAL" clId="{FA1A77F5-8852-4457-979C-553CD9B12F6C}" dt="2024-07-03T13:14:36.813" v="15357" actId="20577"/>
          <ac:spMkLst>
            <pc:docMk/>
            <pc:sldMk cId="1322306166" sldId="293"/>
            <ac:spMk id="3" creationId="{0F30770E-A271-D8A0-9A27-419F21967A6A}"/>
          </ac:spMkLst>
        </pc:spChg>
        <pc:spChg chg="add mod">
          <ac:chgData name="Michael Waddell" userId="091d8994-2446-4326-80e9-f35b8c19a63c" providerId="ADAL" clId="{FA1A77F5-8852-4457-979C-553CD9B12F6C}" dt="2024-06-19T16:25:21.190" v="1055" actId="14100"/>
          <ac:spMkLst>
            <pc:docMk/>
            <pc:sldMk cId="1322306166" sldId="293"/>
            <ac:spMk id="4" creationId="{6B9BB787-33CE-F66D-8FF4-BF981ACEEC89}"/>
          </ac:spMkLst>
        </pc:spChg>
      </pc:sldChg>
      <pc:sldChg chg="del">
        <pc:chgData name="Michael Waddell" userId="091d8994-2446-4326-80e9-f35b8c19a63c" providerId="ADAL" clId="{FA1A77F5-8852-4457-979C-553CD9B12F6C}" dt="2024-06-19T13:32:03.341" v="72" actId="47"/>
        <pc:sldMkLst>
          <pc:docMk/>
          <pc:sldMk cId="1506760500" sldId="293"/>
        </pc:sldMkLst>
      </pc:sldChg>
      <pc:sldChg chg="del">
        <pc:chgData name="Michael Waddell" userId="091d8994-2446-4326-80e9-f35b8c19a63c" providerId="ADAL" clId="{FA1A77F5-8852-4457-979C-553CD9B12F6C}" dt="2024-06-19T13:32:06.605" v="88" actId="47"/>
        <pc:sldMkLst>
          <pc:docMk/>
          <pc:sldMk cId="193504336" sldId="294"/>
        </pc:sldMkLst>
      </pc:sldChg>
      <pc:sldChg chg="addSp modSp new mod ord modAnim modNotesTx">
        <pc:chgData name="Michael Waddell" userId="091d8994-2446-4326-80e9-f35b8c19a63c" providerId="ADAL" clId="{FA1A77F5-8852-4457-979C-553CD9B12F6C}" dt="2024-07-05T14:13:46.443" v="16970" actId="20577"/>
        <pc:sldMkLst>
          <pc:docMk/>
          <pc:sldMk cId="1662696393" sldId="294"/>
        </pc:sldMkLst>
        <pc:spChg chg="mod">
          <ac:chgData name="Michael Waddell" userId="091d8994-2446-4326-80e9-f35b8c19a63c" providerId="ADAL" clId="{FA1A77F5-8852-4457-979C-553CD9B12F6C}" dt="2024-06-19T16:29:22.362" v="1123" actId="1076"/>
          <ac:spMkLst>
            <pc:docMk/>
            <pc:sldMk cId="1662696393" sldId="294"/>
            <ac:spMk id="2" creationId="{617AC253-AA1A-2698-3570-93C46036AAE7}"/>
          </ac:spMkLst>
        </pc:spChg>
        <pc:spChg chg="mod">
          <ac:chgData name="Michael Waddell" userId="091d8994-2446-4326-80e9-f35b8c19a63c" providerId="ADAL" clId="{FA1A77F5-8852-4457-979C-553CD9B12F6C}" dt="2024-07-01T14:57:55.238" v="6994" actId="20577"/>
          <ac:spMkLst>
            <pc:docMk/>
            <pc:sldMk cId="1662696393" sldId="294"/>
            <ac:spMk id="3" creationId="{1B7FD92F-6CF5-2970-A53C-5CC78E9834CB}"/>
          </ac:spMkLst>
        </pc:spChg>
        <pc:spChg chg="add mod">
          <ac:chgData name="Michael Waddell" userId="091d8994-2446-4326-80e9-f35b8c19a63c" providerId="ADAL" clId="{FA1A77F5-8852-4457-979C-553CD9B12F6C}" dt="2024-07-01T14:59:36.086" v="7019" actId="20577"/>
          <ac:spMkLst>
            <pc:docMk/>
            <pc:sldMk cId="1662696393" sldId="294"/>
            <ac:spMk id="4" creationId="{E3972290-CB25-E3FC-2488-2B5DC89F6F66}"/>
          </ac:spMkLst>
        </pc:spChg>
      </pc:sldChg>
      <pc:sldChg chg="modSp new del mod">
        <pc:chgData name="Michael Waddell" userId="091d8994-2446-4326-80e9-f35b8c19a63c" providerId="ADAL" clId="{FA1A77F5-8852-4457-979C-553CD9B12F6C}" dt="2024-06-19T16:29:02.573" v="1088" actId="47"/>
        <pc:sldMkLst>
          <pc:docMk/>
          <pc:sldMk cId="1732002656" sldId="294"/>
        </pc:sldMkLst>
        <pc:spChg chg="mod">
          <ac:chgData name="Michael Waddell" userId="091d8994-2446-4326-80e9-f35b8c19a63c" providerId="ADAL" clId="{FA1A77F5-8852-4457-979C-553CD9B12F6C}" dt="2024-06-19T16:28:54.483" v="1087" actId="207"/>
          <ac:spMkLst>
            <pc:docMk/>
            <pc:sldMk cId="1732002656" sldId="294"/>
            <ac:spMk id="2" creationId="{8A63D0A5-5863-7BCA-DE58-61B0628E68A8}"/>
          </ac:spMkLst>
        </pc:spChg>
      </pc:sldChg>
      <pc:sldChg chg="modSp new mod modAnim modNotesTx">
        <pc:chgData name="Michael Waddell" userId="091d8994-2446-4326-80e9-f35b8c19a63c" providerId="ADAL" clId="{FA1A77F5-8852-4457-979C-553CD9B12F6C}" dt="2024-07-05T14:23:05.472" v="16972" actId="20577"/>
        <pc:sldMkLst>
          <pc:docMk/>
          <pc:sldMk cId="4212563881" sldId="295"/>
        </pc:sldMkLst>
        <pc:spChg chg="mod">
          <ac:chgData name="Michael Waddell" userId="091d8994-2446-4326-80e9-f35b8c19a63c" providerId="ADAL" clId="{FA1A77F5-8852-4457-979C-553CD9B12F6C}" dt="2024-07-01T15:20:32.267" v="7375" actId="20577"/>
          <ac:spMkLst>
            <pc:docMk/>
            <pc:sldMk cId="4212563881" sldId="295"/>
            <ac:spMk id="2" creationId="{E9B73138-8981-90ED-C9DA-6A45B76AA03A}"/>
          </ac:spMkLst>
        </pc:spChg>
        <pc:spChg chg="mod">
          <ac:chgData name="Michael Waddell" userId="091d8994-2446-4326-80e9-f35b8c19a63c" providerId="ADAL" clId="{FA1A77F5-8852-4457-979C-553CD9B12F6C}" dt="2024-07-01T18:13:19.353" v="10365" actId="20577"/>
          <ac:spMkLst>
            <pc:docMk/>
            <pc:sldMk cId="4212563881" sldId="295"/>
            <ac:spMk id="3" creationId="{36EB8673-5467-9746-C3DD-D4ECB2BDA077}"/>
          </ac:spMkLst>
        </pc:spChg>
      </pc:sldChg>
      <pc:sldChg chg="addSp modSp new mod modAnim modNotesTx">
        <pc:chgData name="Michael Waddell" userId="091d8994-2446-4326-80e9-f35b8c19a63c" providerId="ADAL" clId="{FA1A77F5-8852-4457-979C-553CD9B12F6C}" dt="2024-07-05T14:48:12.263" v="16982" actId="20577"/>
        <pc:sldMkLst>
          <pc:docMk/>
          <pc:sldMk cId="1047481712" sldId="296"/>
        </pc:sldMkLst>
        <pc:spChg chg="mod">
          <ac:chgData name="Michael Waddell" userId="091d8994-2446-4326-80e9-f35b8c19a63c" providerId="ADAL" clId="{FA1A77F5-8852-4457-979C-553CD9B12F6C}" dt="2024-06-19T16:51:21.064" v="1266" actId="1076"/>
          <ac:spMkLst>
            <pc:docMk/>
            <pc:sldMk cId="1047481712" sldId="296"/>
            <ac:spMk id="2" creationId="{FD823DE1-B4BF-01BF-4D2C-CDAC0CE99125}"/>
          </ac:spMkLst>
        </pc:spChg>
        <pc:spChg chg="mod">
          <ac:chgData name="Michael Waddell" userId="091d8994-2446-4326-80e9-f35b8c19a63c" providerId="ADAL" clId="{FA1A77F5-8852-4457-979C-553CD9B12F6C}" dt="2024-06-19T17:49:19.227" v="1643" actId="5793"/>
          <ac:spMkLst>
            <pc:docMk/>
            <pc:sldMk cId="1047481712" sldId="296"/>
            <ac:spMk id="3" creationId="{7E70885A-D549-4362-8FE1-043914B89AC4}"/>
          </ac:spMkLst>
        </pc:spChg>
        <pc:spChg chg="add mod">
          <ac:chgData name="Michael Waddell" userId="091d8994-2446-4326-80e9-f35b8c19a63c" providerId="ADAL" clId="{FA1A77F5-8852-4457-979C-553CD9B12F6C}" dt="2024-06-19T17:50:16.476" v="1689" actId="5793"/>
          <ac:spMkLst>
            <pc:docMk/>
            <pc:sldMk cId="1047481712" sldId="296"/>
            <ac:spMk id="4" creationId="{04D831F0-2BC9-1168-7343-F5F3BE39BA1B}"/>
          </ac:spMkLst>
        </pc:spChg>
      </pc:sldChg>
      <pc:sldChg chg="addSp modSp new mod modAnim modNotesTx">
        <pc:chgData name="Michael Waddell" userId="091d8994-2446-4326-80e9-f35b8c19a63c" providerId="ADAL" clId="{FA1A77F5-8852-4457-979C-553CD9B12F6C}" dt="2024-07-05T14:51:13.558" v="16986" actId="20577"/>
        <pc:sldMkLst>
          <pc:docMk/>
          <pc:sldMk cId="1147584706" sldId="297"/>
        </pc:sldMkLst>
        <pc:spChg chg="mod">
          <ac:chgData name="Michael Waddell" userId="091d8994-2446-4326-80e9-f35b8c19a63c" providerId="ADAL" clId="{FA1A77F5-8852-4457-979C-553CD9B12F6C}" dt="2024-06-19T17:42:51.002" v="1436" actId="1076"/>
          <ac:spMkLst>
            <pc:docMk/>
            <pc:sldMk cId="1147584706" sldId="297"/>
            <ac:spMk id="2" creationId="{4CB566E6-A502-E5E3-256E-79436B276FA6}"/>
          </ac:spMkLst>
        </pc:spChg>
        <pc:spChg chg="mod">
          <ac:chgData name="Michael Waddell" userId="091d8994-2446-4326-80e9-f35b8c19a63c" providerId="ADAL" clId="{FA1A77F5-8852-4457-979C-553CD9B12F6C}" dt="2024-07-05T13:39:32.909" v="16863" actId="20577"/>
          <ac:spMkLst>
            <pc:docMk/>
            <pc:sldMk cId="1147584706" sldId="297"/>
            <ac:spMk id="3" creationId="{820F93FA-EDCB-8AEC-3A57-E07CBA1A75D9}"/>
          </ac:spMkLst>
        </pc:spChg>
        <pc:spChg chg="add mod">
          <ac:chgData name="Michael Waddell" userId="091d8994-2446-4326-80e9-f35b8c19a63c" providerId="ADAL" clId="{FA1A77F5-8852-4457-979C-553CD9B12F6C}" dt="2024-06-19T17:50:13.619" v="1688" actId="5793"/>
          <ac:spMkLst>
            <pc:docMk/>
            <pc:sldMk cId="1147584706" sldId="297"/>
            <ac:spMk id="4" creationId="{11A6A1E1-FF0F-B59E-A786-5F14E92324D8}"/>
          </ac:spMkLst>
        </pc:spChg>
      </pc:sldChg>
      <pc:sldChg chg="addSp modSp new mod modAnim modNotesTx">
        <pc:chgData name="Michael Waddell" userId="091d8994-2446-4326-80e9-f35b8c19a63c" providerId="ADAL" clId="{FA1A77F5-8852-4457-979C-553CD9B12F6C}" dt="2024-07-05T15:03:39.028" v="16988" actId="20577"/>
        <pc:sldMkLst>
          <pc:docMk/>
          <pc:sldMk cId="1197410565" sldId="298"/>
        </pc:sldMkLst>
        <pc:spChg chg="mod">
          <ac:chgData name="Michael Waddell" userId="091d8994-2446-4326-80e9-f35b8c19a63c" providerId="ADAL" clId="{FA1A77F5-8852-4457-979C-553CD9B12F6C}" dt="2024-06-19T17:47:37.368" v="1601" actId="1076"/>
          <ac:spMkLst>
            <pc:docMk/>
            <pc:sldMk cId="1197410565" sldId="298"/>
            <ac:spMk id="2" creationId="{7A4700E7-18D4-4449-CD4E-1B84D4B0F168}"/>
          </ac:spMkLst>
        </pc:spChg>
        <pc:spChg chg="mod">
          <ac:chgData name="Michael Waddell" userId="091d8994-2446-4326-80e9-f35b8c19a63c" providerId="ADAL" clId="{FA1A77F5-8852-4457-979C-553CD9B12F6C}" dt="2024-07-01T18:14:59.271" v="10455" actId="20577"/>
          <ac:spMkLst>
            <pc:docMk/>
            <pc:sldMk cId="1197410565" sldId="298"/>
            <ac:spMk id="3" creationId="{1E9751FE-5E0B-6661-C4A8-820DD99126A6}"/>
          </ac:spMkLst>
        </pc:spChg>
        <pc:spChg chg="add mod">
          <ac:chgData name="Michael Waddell" userId="091d8994-2446-4326-80e9-f35b8c19a63c" providerId="ADAL" clId="{FA1A77F5-8852-4457-979C-553CD9B12F6C}" dt="2024-06-19T17:50:10.856" v="1687" actId="5793"/>
          <ac:spMkLst>
            <pc:docMk/>
            <pc:sldMk cId="1197410565" sldId="298"/>
            <ac:spMk id="4" creationId="{A56CFF1E-CC9E-D9CC-3005-5224007E08C0}"/>
          </ac:spMkLst>
        </pc:spChg>
        <pc:spChg chg="add mod">
          <ac:chgData name="Michael Waddell" userId="091d8994-2446-4326-80e9-f35b8c19a63c" providerId="ADAL" clId="{FA1A77F5-8852-4457-979C-553CD9B12F6C}" dt="2024-06-19T17:54:05.624" v="1803" actId="1076"/>
          <ac:spMkLst>
            <pc:docMk/>
            <pc:sldMk cId="1197410565" sldId="298"/>
            <ac:spMk id="5" creationId="{497EAC52-F016-D794-DB29-F706DFDA7311}"/>
          </ac:spMkLst>
        </pc:spChg>
        <pc:spChg chg="add mod">
          <ac:chgData name="Michael Waddell" userId="091d8994-2446-4326-80e9-f35b8c19a63c" providerId="ADAL" clId="{FA1A77F5-8852-4457-979C-553CD9B12F6C}" dt="2024-07-01T18:31:17.397" v="10784" actId="20577"/>
          <ac:spMkLst>
            <pc:docMk/>
            <pc:sldMk cId="1197410565" sldId="298"/>
            <ac:spMk id="6" creationId="{CE6BF3C6-D309-F386-FA68-1CE45A7D23CE}"/>
          </ac:spMkLst>
        </pc:spChg>
      </pc:sldChg>
      <pc:sldChg chg="addSp modSp new mod modAnim modNotesTx">
        <pc:chgData name="Michael Waddell" userId="091d8994-2446-4326-80e9-f35b8c19a63c" providerId="ADAL" clId="{FA1A77F5-8852-4457-979C-553CD9B12F6C}" dt="2024-07-05T15:05:14.581" v="16992" actId="20577"/>
        <pc:sldMkLst>
          <pc:docMk/>
          <pc:sldMk cId="993380621" sldId="299"/>
        </pc:sldMkLst>
        <pc:spChg chg="mod">
          <ac:chgData name="Michael Waddell" userId="091d8994-2446-4326-80e9-f35b8c19a63c" providerId="ADAL" clId="{FA1A77F5-8852-4457-979C-553CD9B12F6C}" dt="2024-06-19T18:38:49.031" v="1833" actId="1076"/>
          <ac:spMkLst>
            <pc:docMk/>
            <pc:sldMk cId="993380621" sldId="299"/>
            <ac:spMk id="2" creationId="{D0EE017B-BEFD-83D1-EB0A-0C5579112A01}"/>
          </ac:spMkLst>
        </pc:spChg>
        <pc:spChg chg="mod">
          <ac:chgData name="Michael Waddell" userId="091d8994-2446-4326-80e9-f35b8c19a63c" providerId="ADAL" clId="{FA1A77F5-8852-4457-979C-553CD9B12F6C}" dt="2024-07-05T13:35:30.915" v="16851" actId="20577"/>
          <ac:spMkLst>
            <pc:docMk/>
            <pc:sldMk cId="993380621" sldId="299"/>
            <ac:spMk id="3" creationId="{8A969638-2E3C-0741-923F-B3E0B6D2E896}"/>
          </ac:spMkLst>
        </pc:spChg>
        <pc:spChg chg="add mod">
          <ac:chgData name="Michael Waddell" userId="091d8994-2446-4326-80e9-f35b8c19a63c" providerId="ADAL" clId="{FA1A77F5-8852-4457-979C-553CD9B12F6C}" dt="2024-06-19T18:39:40.080" v="1889" actId="20577"/>
          <ac:spMkLst>
            <pc:docMk/>
            <pc:sldMk cId="993380621" sldId="299"/>
            <ac:spMk id="4" creationId="{45A622F2-6EAC-DAC6-E32E-4C5FC9C2585D}"/>
          </ac:spMkLst>
        </pc:spChg>
      </pc:sldChg>
      <pc:sldChg chg="addSp modSp new mod modAnim modNotesTx">
        <pc:chgData name="Michael Waddell" userId="091d8994-2446-4326-80e9-f35b8c19a63c" providerId="ADAL" clId="{FA1A77F5-8852-4457-979C-553CD9B12F6C}" dt="2024-07-03T14:17:48.204" v="16544" actId="20577"/>
        <pc:sldMkLst>
          <pc:docMk/>
          <pc:sldMk cId="2429955989" sldId="300"/>
        </pc:sldMkLst>
        <pc:spChg chg="mod">
          <ac:chgData name="Michael Waddell" userId="091d8994-2446-4326-80e9-f35b8c19a63c" providerId="ADAL" clId="{FA1A77F5-8852-4457-979C-553CD9B12F6C}" dt="2024-06-19T18:42:00.911" v="1943" actId="1076"/>
          <ac:spMkLst>
            <pc:docMk/>
            <pc:sldMk cId="2429955989" sldId="300"/>
            <ac:spMk id="2" creationId="{B27D43AC-8E44-A607-EFAB-9EF9DFAFFAB5}"/>
          </ac:spMkLst>
        </pc:spChg>
        <pc:spChg chg="mod">
          <ac:chgData name="Michael Waddell" userId="091d8994-2446-4326-80e9-f35b8c19a63c" providerId="ADAL" clId="{FA1A77F5-8852-4457-979C-553CD9B12F6C}" dt="2024-07-01T19:20:14.468" v="13879" actId="20577"/>
          <ac:spMkLst>
            <pc:docMk/>
            <pc:sldMk cId="2429955989" sldId="300"/>
            <ac:spMk id="3" creationId="{FAC3AC04-4B74-2DEE-2C54-EB5857C068BC}"/>
          </ac:spMkLst>
        </pc:spChg>
        <pc:spChg chg="add mod">
          <ac:chgData name="Michael Waddell" userId="091d8994-2446-4326-80e9-f35b8c19a63c" providerId="ADAL" clId="{FA1A77F5-8852-4457-979C-553CD9B12F6C}" dt="2024-06-19T18:43:44.307" v="2046" actId="1076"/>
          <ac:spMkLst>
            <pc:docMk/>
            <pc:sldMk cId="2429955989" sldId="300"/>
            <ac:spMk id="4" creationId="{3BC5ABF7-35DC-98A5-F13F-BDDCEE7328FB}"/>
          </ac:spMkLst>
        </pc:spChg>
      </pc:sldChg>
      <pc:sldChg chg="addSp modSp new mod modAnim modNotesTx">
        <pc:chgData name="Michael Waddell" userId="091d8994-2446-4326-80e9-f35b8c19a63c" providerId="ADAL" clId="{FA1A77F5-8852-4457-979C-553CD9B12F6C}" dt="2024-07-05T15:09:33.965" v="16994" actId="20577"/>
        <pc:sldMkLst>
          <pc:docMk/>
          <pc:sldMk cId="498702541" sldId="301"/>
        </pc:sldMkLst>
        <pc:spChg chg="mod">
          <ac:chgData name="Michael Waddell" userId="091d8994-2446-4326-80e9-f35b8c19a63c" providerId="ADAL" clId="{FA1A77F5-8852-4457-979C-553CD9B12F6C}" dt="2024-06-19T18:45:01.786" v="2064" actId="1076"/>
          <ac:spMkLst>
            <pc:docMk/>
            <pc:sldMk cId="498702541" sldId="301"/>
            <ac:spMk id="2" creationId="{ED9278B3-7305-7C88-B054-8910B4867126}"/>
          </ac:spMkLst>
        </pc:spChg>
        <pc:spChg chg="mod">
          <ac:chgData name="Michael Waddell" userId="091d8994-2446-4326-80e9-f35b8c19a63c" providerId="ADAL" clId="{FA1A77F5-8852-4457-979C-553CD9B12F6C}" dt="2024-07-03T14:19:57.425" v="16695" actId="20577"/>
          <ac:spMkLst>
            <pc:docMk/>
            <pc:sldMk cId="498702541" sldId="301"/>
            <ac:spMk id="3" creationId="{18C16BEE-FA8E-523C-F84D-49AC5B6076A4}"/>
          </ac:spMkLst>
        </pc:spChg>
        <pc:spChg chg="add mod">
          <ac:chgData name="Michael Waddell" userId="091d8994-2446-4326-80e9-f35b8c19a63c" providerId="ADAL" clId="{FA1A77F5-8852-4457-979C-553CD9B12F6C}" dt="2024-06-19T18:45:32.172" v="2081" actId="1076"/>
          <ac:spMkLst>
            <pc:docMk/>
            <pc:sldMk cId="498702541" sldId="301"/>
            <ac:spMk id="4" creationId="{E8564509-04ED-1108-C5A7-90453DB299D1}"/>
          </ac:spMkLst>
        </pc:spChg>
      </pc:sldChg>
      <pc:sldChg chg="addSp delSp modSp new mod modNotesTx">
        <pc:chgData name="Michael Waddell" userId="091d8994-2446-4326-80e9-f35b8c19a63c" providerId="ADAL" clId="{FA1A77F5-8852-4457-979C-553CD9B12F6C}" dt="2024-07-03T14:21:36.492" v="16767" actId="20577"/>
        <pc:sldMkLst>
          <pc:docMk/>
          <pc:sldMk cId="3366762533" sldId="302"/>
        </pc:sldMkLst>
        <pc:spChg chg="mod">
          <ac:chgData name="Michael Waddell" userId="091d8994-2446-4326-80e9-f35b8c19a63c" providerId="ADAL" clId="{FA1A77F5-8852-4457-979C-553CD9B12F6C}" dt="2024-06-19T21:00:47.625" v="2312" actId="20577"/>
          <ac:spMkLst>
            <pc:docMk/>
            <pc:sldMk cId="3366762533" sldId="302"/>
            <ac:spMk id="2" creationId="{8E4EDD3F-E7AF-A81C-C27C-7F07341CAB24}"/>
          </ac:spMkLst>
        </pc:spChg>
        <pc:spChg chg="del">
          <ac:chgData name="Michael Waddell" userId="091d8994-2446-4326-80e9-f35b8c19a63c" providerId="ADAL" clId="{FA1A77F5-8852-4457-979C-553CD9B12F6C}" dt="2024-06-19T20:54:10.166" v="2218" actId="1032"/>
          <ac:spMkLst>
            <pc:docMk/>
            <pc:sldMk cId="3366762533" sldId="302"/>
            <ac:spMk id="3" creationId="{A18A67DE-33DE-0F7C-4263-A0D431D77BBB}"/>
          </ac:spMkLst>
        </pc:spChg>
        <pc:spChg chg="add del mod">
          <ac:chgData name="Michael Waddell" userId="091d8994-2446-4326-80e9-f35b8c19a63c" providerId="ADAL" clId="{FA1A77F5-8852-4457-979C-553CD9B12F6C}" dt="2024-06-19T20:55:44.110" v="2222" actId="12084"/>
          <ac:spMkLst>
            <pc:docMk/>
            <pc:sldMk cId="3366762533" sldId="302"/>
            <ac:spMk id="6" creationId="{2778FCF9-D18B-21A6-540C-701B5653EE16}"/>
          </ac:spMkLst>
        </pc:spChg>
        <pc:graphicFrameChg chg="add del modGraphic">
          <ac:chgData name="Michael Waddell" userId="091d8994-2446-4326-80e9-f35b8c19a63c" providerId="ADAL" clId="{FA1A77F5-8852-4457-979C-553CD9B12F6C}" dt="2024-06-19T20:54:14.240" v="2219" actId="478"/>
          <ac:graphicFrameMkLst>
            <pc:docMk/>
            <pc:sldMk cId="3366762533" sldId="302"/>
            <ac:graphicFrameMk id="4" creationId="{7D524287-7A80-0A10-2DE3-19455992581E}"/>
          </ac:graphicFrameMkLst>
        </pc:graphicFrameChg>
        <pc:graphicFrameChg chg="add mod modGraphic">
          <ac:chgData name="Michael Waddell" userId="091d8994-2446-4326-80e9-f35b8c19a63c" providerId="ADAL" clId="{FA1A77F5-8852-4457-979C-553CD9B12F6C}" dt="2024-06-19T21:00:37.465" v="2311" actId="255"/>
          <ac:graphicFrameMkLst>
            <pc:docMk/>
            <pc:sldMk cId="3366762533" sldId="302"/>
            <ac:graphicFrameMk id="7" creationId="{E65F1828-9250-B497-71C7-563EB6F51B87}"/>
          </ac:graphicFrameMkLst>
        </pc:graphicFrameChg>
      </pc:sldChg>
      <pc:sldChg chg="addSp delSp modSp add mod modAnim modNotesTx">
        <pc:chgData name="Michael Waddell" userId="091d8994-2446-4326-80e9-f35b8c19a63c" providerId="ADAL" clId="{FA1A77F5-8852-4457-979C-553CD9B12F6C}" dt="2024-07-05T14:03:11.613" v="16914" actId="20577"/>
        <pc:sldMkLst>
          <pc:docMk/>
          <pc:sldMk cId="2444608926" sldId="303"/>
        </pc:sldMkLst>
        <pc:spChg chg="mod topLvl">
          <ac:chgData name="Michael Waddell" userId="091d8994-2446-4326-80e9-f35b8c19a63c" providerId="ADAL" clId="{FA1A77F5-8852-4457-979C-553CD9B12F6C}" dt="2024-06-26T19:20:16.762" v="4223" actId="164"/>
          <ac:spMkLst>
            <pc:docMk/>
            <pc:sldMk cId="2444608926" sldId="303"/>
            <ac:spMk id="9" creationId="{D9DD4CE6-C289-68DA-F9DF-DF41ED1D940D}"/>
          </ac:spMkLst>
        </pc:spChg>
        <pc:spChg chg="mod topLvl">
          <ac:chgData name="Michael Waddell" userId="091d8994-2446-4326-80e9-f35b8c19a63c" providerId="ADAL" clId="{FA1A77F5-8852-4457-979C-553CD9B12F6C}" dt="2024-06-26T19:20:16.762" v="4223" actId="164"/>
          <ac:spMkLst>
            <pc:docMk/>
            <pc:sldMk cId="2444608926" sldId="303"/>
            <ac:spMk id="10" creationId="{09AC08C9-F18B-763C-F6CC-897D843ED020}"/>
          </ac:spMkLst>
        </pc:spChg>
        <pc:spChg chg="mod topLvl">
          <ac:chgData name="Michael Waddell" userId="091d8994-2446-4326-80e9-f35b8c19a63c" providerId="ADAL" clId="{FA1A77F5-8852-4457-979C-553CD9B12F6C}" dt="2024-06-26T19:20:16.762" v="4223" actId="164"/>
          <ac:spMkLst>
            <pc:docMk/>
            <pc:sldMk cId="2444608926" sldId="303"/>
            <ac:spMk id="11" creationId="{64605C64-19B1-ECBE-3191-60998B2B7CEF}"/>
          </ac:spMkLst>
        </pc:spChg>
        <pc:spChg chg="mod topLvl">
          <ac:chgData name="Michael Waddell" userId="091d8994-2446-4326-80e9-f35b8c19a63c" providerId="ADAL" clId="{FA1A77F5-8852-4457-979C-553CD9B12F6C}" dt="2024-06-26T19:20:57.827" v="4225" actId="164"/>
          <ac:spMkLst>
            <pc:docMk/>
            <pc:sldMk cId="2444608926" sldId="303"/>
            <ac:spMk id="12" creationId="{1AA306AD-BEF4-323B-DEE9-E6569D8C5DAB}"/>
          </ac:spMkLst>
        </pc:spChg>
        <pc:spChg chg="mod topLvl">
          <ac:chgData name="Michael Waddell" userId="091d8994-2446-4326-80e9-f35b8c19a63c" providerId="ADAL" clId="{FA1A77F5-8852-4457-979C-553CD9B12F6C}" dt="2024-06-26T19:20:57.827" v="4225" actId="164"/>
          <ac:spMkLst>
            <pc:docMk/>
            <pc:sldMk cId="2444608926" sldId="303"/>
            <ac:spMk id="13" creationId="{1DD5AD5D-BA11-B255-E87D-6427AF9DACA9}"/>
          </ac:spMkLst>
        </pc:spChg>
        <pc:spChg chg="mod topLvl">
          <ac:chgData name="Michael Waddell" userId="091d8994-2446-4326-80e9-f35b8c19a63c" providerId="ADAL" clId="{FA1A77F5-8852-4457-979C-553CD9B12F6C}" dt="2024-06-26T19:20:57.827" v="4225" actId="164"/>
          <ac:spMkLst>
            <pc:docMk/>
            <pc:sldMk cId="2444608926" sldId="303"/>
            <ac:spMk id="14" creationId="{519742A6-BE3A-2D4B-2ABC-4A8D0337AB51}"/>
          </ac:spMkLst>
        </pc:spChg>
        <pc:spChg chg="mod topLvl">
          <ac:chgData name="Michael Waddell" userId="091d8994-2446-4326-80e9-f35b8c19a63c" providerId="ADAL" clId="{FA1A77F5-8852-4457-979C-553CD9B12F6C}" dt="2024-06-26T19:21:32.023" v="4227" actId="164"/>
          <ac:spMkLst>
            <pc:docMk/>
            <pc:sldMk cId="2444608926" sldId="303"/>
            <ac:spMk id="15" creationId="{5D85DBA3-B4DF-23FC-9230-0665954AF1CE}"/>
          </ac:spMkLst>
        </pc:spChg>
        <pc:spChg chg="mod topLvl">
          <ac:chgData name="Michael Waddell" userId="091d8994-2446-4326-80e9-f35b8c19a63c" providerId="ADAL" clId="{FA1A77F5-8852-4457-979C-553CD9B12F6C}" dt="2024-06-26T19:21:32.023" v="4227" actId="164"/>
          <ac:spMkLst>
            <pc:docMk/>
            <pc:sldMk cId="2444608926" sldId="303"/>
            <ac:spMk id="16" creationId="{EA2D5E88-7A55-1BF1-050A-4B4706A8133C}"/>
          </ac:spMkLst>
        </pc:spChg>
        <pc:spChg chg="mod topLvl">
          <ac:chgData name="Michael Waddell" userId="091d8994-2446-4326-80e9-f35b8c19a63c" providerId="ADAL" clId="{FA1A77F5-8852-4457-979C-553CD9B12F6C}" dt="2024-06-26T19:21:32.023" v="4227" actId="164"/>
          <ac:spMkLst>
            <pc:docMk/>
            <pc:sldMk cId="2444608926" sldId="303"/>
            <ac:spMk id="17" creationId="{C152CB5E-D67B-2C92-8951-660215E6BF5D}"/>
          </ac:spMkLst>
        </pc:spChg>
        <pc:spChg chg="mod topLvl">
          <ac:chgData name="Michael Waddell" userId="091d8994-2446-4326-80e9-f35b8c19a63c" providerId="ADAL" clId="{FA1A77F5-8852-4457-979C-553CD9B12F6C}" dt="2024-06-26T19:21:49.744" v="4229" actId="164"/>
          <ac:spMkLst>
            <pc:docMk/>
            <pc:sldMk cId="2444608926" sldId="303"/>
            <ac:spMk id="18" creationId="{6B99BD6A-2AA4-7B57-550D-CFDA7853CFF2}"/>
          </ac:spMkLst>
        </pc:spChg>
        <pc:spChg chg="mod topLvl">
          <ac:chgData name="Michael Waddell" userId="091d8994-2446-4326-80e9-f35b8c19a63c" providerId="ADAL" clId="{FA1A77F5-8852-4457-979C-553CD9B12F6C}" dt="2024-06-26T19:21:49.744" v="4229" actId="164"/>
          <ac:spMkLst>
            <pc:docMk/>
            <pc:sldMk cId="2444608926" sldId="303"/>
            <ac:spMk id="19" creationId="{3BF272E4-D05C-C833-7209-443C52424624}"/>
          </ac:spMkLst>
        </pc:spChg>
        <pc:spChg chg="mod topLvl">
          <ac:chgData name="Michael Waddell" userId="091d8994-2446-4326-80e9-f35b8c19a63c" providerId="ADAL" clId="{FA1A77F5-8852-4457-979C-553CD9B12F6C}" dt="2024-06-26T19:21:49.744" v="4229" actId="164"/>
          <ac:spMkLst>
            <pc:docMk/>
            <pc:sldMk cId="2444608926" sldId="303"/>
            <ac:spMk id="20" creationId="{399C6F41-B347-8F28-00C7-284C2FD0CED9}"/>
          </ac:spMkLst>
        </pc:spChg>
        <pc:spChg chg="mod topLvl">
          <ac:chgData name="Michael Waddell" userId="091d8994-2446-4326-80e9-f35b8c19a63c" providerId="ADAL" clId="{FA1A77F5-8852-4457-979C-553CD9B12F6C}" dt="2024-06-26T19:22:02.330" v="4231" actId="164"/>
          <ac:spMkLst>
            <pc:docMk/>
            <pc:sldMk cId="2444608926" sldId="303"/>
            <ac:spMk id="21" creationId="{AB5C4F81-34F5-098F-5C94-61A5925AB275}"/>
          </ac:spMkLst>
        </pc:spChg>
        <pc:spChg chg="mod topLvl">
          <ac:chgData name="Michael Waddell" userId="091d8994-2446-4326-80e9-f35b8c19a63c" providerId="ADAL" clId="{FA1A77F5-8852-4457-979C-553CD9B12F6C}" dt="2024-06-26T19:22:02.330" v="4231" actId="164"/>
          <ac:spMkLst>
            <pc:docMk/>
            <pc:sldMk cId="2444608926" sldId="303"/>
            <ac:spMk id="22" creationId="{2D4F5D68-4BC9-40D6-7F88-FE8CC99A8E69}"/>
          </ac:spMkLst>
        </pc:spChg>
        <pc:spChg chg="mod topLvl">
          <ac:chgData name="Michael Waddell" userId="091d8994-2446-4326-80e9-f35b8c19a63c" providerId="ADAL" clId="{FA1A77F5-8852-4457-979C-553CD9B12F6C}" dt="2024-06-26T19:22:02.330" v="4231" actId="164"/>
          <ac:spMkLst>
            <pc:docMk/>
            <pc:sldMk cId="2444608926" sldId="303"/>
            <ac:spMk id="23" creationId="{DB62E5EE-9D75-1E1F-2974-2DBF4062A6BA}"/>
          </ac:spMkLst>
        </pc:spChg>
        <pc:grpChg chg="add mod">
          <ac:chgData name="Michael Waddell" userId="091d8994-2446-4326-80e9-f35b8c19a63c" providerId="ADAL" clId="{FA1A77F5-8852-4457-979C-553CD9B12F6C}" dt="2024-06-26T19:19:46.619" v="4220" actId="164"/>
          <ac:grpSpMkLst>
            <pc:docMk/>
            <pc:sldMk cId="2444608926" sldId="303"/>
            <ac:grpSpMk id="3" creationId="{039F5702-A238-08D3-B904-C0D3D1F001F2}"/>
          </ac:grpSpMkLst>
        </pc:grpChg>
        <pc:grpChg chg="add mod">
          <ac:chgData name="Michael Waddell" userId="091d8994-2446-4326-80e9-f35b8c19a63c" providerId="ADAL" clId="{FA1A77F5-8852-4457-979C-553CD9B12F6C}" dt="2024-06-26T19:19:45.574" v="4218" actId="338"/>
          <ac:grpSpMkLst>
            <pc:docMk/>
            <pc:sldMk cId="2444608926" sldId="303"/>
            <ac:grpSpMk id="4" creationId="{0E5F2DE1-A894-CB2F-18C1-69200168AA2D}"/>
          </ac:grpSpMkLst>
        </pc:grpChg>
        <pc:grpChg chg="add mod">
          <ac:chgData name="Michael Waddell" userId="091d8994-2446-4326-80e9-f35b8c19a63c" providerId="ADAL" clId="{FA1A77F5-8852-4457-979C-553CD9B12F6C}" dt="2024-06-26T19:20:02.512" v="4222" actId="164"/>
          <ac:grpSpMkLst>
            <pc:docMk/>
            <pc:sldMk cId="2444608926" sldId="303"/>
            <ac:grpSpMk id="5" creationId="{60217C2D-36FE-421D-65B4-CEFB95CC46C6}"/>
          </ac:grpSpMkLst>
        </pc:grpChg>
        <pc:grpChg chg="add mod">
          <ac:chgData name="Michael Waddell" userId="091d8994-2446-4326-80e9-f35b8c19a63c" providerId="ADAL" clId="{FA1A77F5-8852-4457-979C-553CD9B12F6C}" dt="2024-06-26T19:20:16.762" v="4223" actId="164"/>
          <ac:grpSpMkLst>
            <pc:docMk/>
            <pc:sldMk cId="2444608926" sldId="303"/>
            <ac:grpSpMk id="6" creationId="{ADDDA67A-26E3-E5B6-70C1-527268BABDBD}"/>
          </ac:grpSpMkLst>
        </pc:grpChg>
        <pc:grpChg chg="add mod">
          <ac:chgData name="Michael Waddell" userId="091d8994-2446-4326-80e9-f35b8c19a63c" providerId="ADAL" clId="{FA1A77F5-8852-4457-979C-553CD9B12F6C}" dt="2024-06-26T19:20:57.827" v="4225" actId="164"/>
          <ac:grpSpMkLst>
            <pc:docMk/>
            <pc:sldMk cId="2444608926" sldId="303"/>
            <ac:grpSpMk id="7" creationId="{DCAC8E50-133C-7F7C-CFB2-75CAD7FC7504}"/>
          </ac:grpSpMkLst>
        </pc:grpChg>
        <pc:grpChg chg="del">
          <ac:chgData name="Michael Waddell" userId="091d8994-2446-4326-80e9-f35b8c19a63c" providerId="ADAL" clId="{FA1A77F5-8852-4457-979C-553CD9B12F6C}" dt="2024-06-26T19:17:46.122" v="4207" actId="165"/>
          <ac:grpSpMkLst>
            <pc:docMk/>
            <pc:sldMk cId="2444608926" sldId="303"/>
            <ac:grpSpMk id="8" creationId="{253CD0FF-805E-C970-07A7-CC26230AC0C7}"/>
          </ac:grpSpMkLst>
        </pc:grpChg>
        <pc:grpChg chg="add mod">
          <ac:chgData name="Michael Waddell" userId="091d8994-2446-4326-80e9-f35b8c19a63c" providerId="ADAL" clId="{FA1A77F5-8852-4457-979C-553CD9B12F6C}" dt="2024-06-26T19:21:32.023" v="4227" actId="164"/>
          <ac:grpSpMkLst>
            <pc:docMk/>
            <pc:sldMk cId="2444608926" sldId="303"/>
            <ac:grpSpMk id="24" creationId="{77F3541A-9334-8E52-2D90-D640A312DDB8}"/>
          </ac:grpSpMkLst>
        </pc:grpChg>
        <pc:grpChg chg="add mod">
          <ac:chgData name="Michael Waddell" userId="091d8994-2446-4326-80e9-f35b8c19a63c" providerId="ADAL" clId="{FA1A77F5-8852-4457-979C-553CD9B12F6C}" dt="2024-06-26T19:21:49.744" v="4229" actId="164"/>
          <ac:grpSpMkLst>
            <pc:docMk/>
            <pc:sldMk cId="2444608926" sldId="303"/>
            <ac:grpSpMk id="25" creationId="{574EEA84-4135-8175-2D6F-8494E2BB6D1F}"/>
          </ac:grpSpMkLst>
        </pc:grpChg>
        <pc:grpChg chg="add mod">
          <ac:chgData name="Michael Waddell" userId="091d8994-2446-4326-80e9-f35b8c19a63c" providerId="ADAL" clId="{FA1A77F5-8852-4457-979C-553CD9B12F6C}" dt="2024-06-26T19:22:02.330" v="4231" actId="164"/>
          <ac:grpSpMkLst>
            <pc:docMk/>
            <pc:sldMk cId="2444608926" sldId="303"/>
            <ac:grpSpMk id="26" creationId="{4174BA8A-A3EB-5EFB-F8E9-3B7DB40DACF1}"/>
          </ac:grpSpMkLst>
        </pc:grpChg>
      </pc:sldChg>
    </pc:docChg>
  </pc:docChgLst>
  <pc:docChgLst>
    <pc:chgData name="Michael Waddell" userId="091d8994-2446-4326-80e9-f35b8c19a63c" providerId="ADAL" clId="{E6A46DA3-B9EF-4B1B-849E-9DB9F51E13B9}"/>
    <pc:docChg chg="modSld">
      <pc:chgData name="Michael Waddell" userId="091d8994-2446-4326-80e9-f35b8c19a63c" providerId="ADAL" clId="{E6A46DA3-B9EF-4B1B-849E-9DB9F51E13B9}" dt="2024-07-16T20:40:46.649" v="19" actId="20577"/>
      <pc:docMkLst>
        <pc:docMk/>
      </pc:docMkLst>
      <pc:sldChg chg="modNotesTx">
        <pc:chgData name="Michael Waddell" userId="091d8994-2446-4326-80e9-f35b8c19a63c" providerId="ADAL" clId="{E6A46DA3-B9EF-4B1B-849E-9DB9F51E13B9}" dt="2024-07-16T20:39:00.192" v="0" actId="20577"/>
        <pc:sldMkLst>
          <pc:docMk/>
          <pc:sldMk cId="2838296111" sldId="256"/>
        </pc:sldMkLst>
      </pc:sldChg>
      <pc:sldChg chg="modNotesTx">
        <pc:chgData name="Michael Waddell" userId="091d8994-2446-4326-80e9-f35b8c19a63c" providerId="ADAL" clId="{E6A46DA3-B9EF-4B1B-849E-9DB9F51E13B9}" dt="2024-07-16T20:39:03.194" v="1" actId="20577"/>
        <pc:sldMkLst>
          <pc:docMk/>
          <pc:sldMk cId="780687298" sldId="286"/>
        </pc:sldMkLst>
      </pc:sldChg>
      <pc:sldChg chg="modNotesTx">
        <pc:chgData name="Michael Waddell" userId="091d8994-2446-4326-80e9-f35b8c19a63c" providerId="ADAL" clId="{E6A46DA3-B9EF-4B1B-849E-9DB9F51E13B9}" dt="2024-07-16T20:40:46.649" v="19" actId="20577"/>
        <pc:sldMkLst>
          <pc:docMk/>
          <pc:sldMk cId="253608156" sldId="290"/>
        </pc:sldMkLst>
      </pc:sldChg>
      <pc:sldChg chg="modNotesTx">
        <pc:chgData name="Michael Waddell" userId="091d8994-2446-4326-80e9-f35b8c19a63c" providerId="ADAL" clId="{E6A46DA3-B9EF-4B1B-849E-9DB9F51E13B9}" dt="2024-07-16T20:40:11.033" v="12" actId="20577"/>
        <pc:sldMkLst>
          <pc:docMk/>
          <pc:sldMk cId="2495703266" sldId="292"/>
        </pc:sldMkLst>
      </pc:sldChg>
      <pc:sldChg chg="modNotesTx">
        <pc:chgData name="Michael Waddell" userId="091d8994-2446-4326-80e9-f35b8c19a63c" providerId="ADAL" clId="{E6A46DA3-B9EF-4B1B-849E-9DB9F51E13B9}" dt="2024-07-16T20:39:21.377" v="5" actId="20577"/>
        <pc:sldMkLst>
          <pc:docMk/>
          <pc:sldMk cId="1322306166" sldId="293"/>
        </pc:sldMkLst>
      </pc:sldChg>
      <pc:sldChg chg="modNotesTx">
        <pc:chgData name="Michael Waddell" userId="091d8994-2446-4326-80e9-f35b8c19a63c" providerId="ADAL" clId="{E6A46DA3-B9EF-4B1B-849E-9DB9F51E13B9}" dt="2024-07-16T20:39:28.521" v="6" actId="20577"/>
        <pc:sldMkLst>
          <pc:docMk/>
          <pc:sldMk cId="1662696393" sldId="294"/>
        </pc:sldMkLst>
      </pc:sldChg>
      <pc:sldChg chg="modNotesTx">
        <pc:chgData name="Michael Waddell" userId="091d8994-2446-4326-80e9-f35b8c19a63c" providerId="ADAL" clId="{E6A46DA3-B9EF-4B1B-849E-9DB9F51E13B9}" dt="2024-07-16T20:40:02.287" v="11" actId="20577"/>
        <pc:sldMkLst>
          <pc:docMk/>
          <pc:sldMk cId="4212563881" sldId="295"/>
        </pc:sldMkLst>
      </pc:sldChg>
      <pc:sldChg chg="modNotesTx">
        <pc:chgData name="Michael Waddell" userId="091d8994-2446-4326-80e9-f35b8c19a63c" providerId="ADAL" clId="{E6A46DA3-B9EF-4B1B-849E-9DB9F51E13B9}" dt="2024-07-16T20:39:49.924" v="8" actId="20577"/>
        <pc:sldMkLst>
          <pc:docMk/>
          <pc:sldMk cId="1047481712" sldId="296"/>
        </pc:sldMkLst>
      </pc:sldChg>
      <pc:sldChg chg="modNotesTx">
        <pc:chgData name="Michael Waddell" userId="091d8994-2446-4326-80e9-f35b8c19a63c" providerId="ADAL" clId="{E6A46DA3-B9EF-4B1B-849E-9DB9F51E13B9}" dt="2024-07-16T20:40:23.810" v="13" actId="20577"/>
        <pc:sldMkLst>
          <pc:docMk/>
          <pc:sldMk cId="1147584706" sldId="297"/>
        </pc:sldMkLst>
      </pc:sldChg>
      <pc:sldChg chg="modNotesTx">
        <pc:chgData name="Michael Waddell" userId="091d8994-2446-4326-80e9-f35b8c19a63c" providerId="ADAL" clId="{E6A46DA3-B9EF-4B1B-849E-9DB9F51E13B9}" dt="2024-07-16T20:40:28.379" v="14" actId="20577"/>
        <pc:sldMkLst>
          <pc:docMk/>
          <pc:sldMk cId="1197410565" sldId="298"/>
        </pc:sldMkLst>
      </pc:sldChg>
      <pc:sldChg chg="modNotesTx">
        <pc:chgData name="Michael Waddell" userId="091d8994-2446-4326-80e9-f35b8c19a63c" providerId="ADAL" clId="{E6A46DA3-B9EF-4B1B-849E-9DB9F51E13B9}" dt="2024-07-16T20:40:32.063" v="15" actId="20577"/>
        <pc:sldMkLst>
          <pc:docMk/>
          <pc:sldMk cId="993380621" sldId="299"/>
        </pc:sldMkLst>
      </pc:sldChg>
      <pc:sldChg chg="modNotesTx">
        <pc:chgData name="Michael Waddell" userId="091d8994-2446-4326-80e9-f35b8c19a63c" providerId="ADAL" clId="{E6A46DA3-B9EF-4B1B-849E-9DB9F51E13B9}" dt="2024-07-16T20:40:36.552" v="16" actId="20577"/>
        <pc:sldMkLst>
          <pc:docMk/>
          <pc:sldMk cId="2429955989" sldId="300"/>
        </pc:sldMkLst>
      </pc:sldChg>
      <pc:sldChg chg="modNotesTx">
        <pc:chgData name="Michael Waddell" userId="091d8994-2446-4326-80e9-f35b8c19a63c" providerId="ADAL" clId="{E6A46DA3-B9EF-4B1B-849E-9DB9F51E13B9}" dt="2024-07-16T20:40:40.866" v="17" actId="20577"/>
        <pc:sldMkLst>
          <pc:docMk/>
          <pc:sldMk cId="498702541" sldId="301"/>
        </pc:sldMkLst>
      </pc:sldChg>
      <pc:sldChg chg="modNotesTx">
        <pc:chgData name="Michael Waddell" userId="091d8994-2446-4326-80e9-f35b8c19a63c" providerId="ADAL" clId="{E6A46DA3-B9EF-4B1B-849E-9DB9F51E13B9}" dt="2024-07-16T20:40:43.909" v="18" actId="20577"/>
        <pc:sldMkLst>
          <pc:docMk/>
          <pc:sldMk cId="3366762533" sldId="302"/>
        </pc:sldMkLst>
      </pc:sldChg>
      <pc:sldChg chg="modNotesTx">
        <pc:chgData name="Michael Waddell" userId="091d8994-2446-4326-80e9-f35b8c19a63c" providerId="ADAL" clId="{E6A46DA3-B9EF-4B1B-849E-9DB9F51E13B9}" dt="2024-07-16T20:39:08.688" v="2" actId="20577"/>
        <pc:sldMkLst>
          <pc:docMk/>
          <pc:sldMk cId="2444608926" sldId="303"/>
        </pc:sldMkLst>
      </pc:sldChg>
    </pc:docChg>
  </pc:docChgLst>
  <pc:docChgLst>
    <pc:chgData name="Michael Waddell" userId="091d8994-2446-4326-80e9-f35b8c19a63c" providerId="ADAL" clId="{DD9409FA-EA78-440C-A58B-34623C43FC3F}"/>
    <pc:docChg chg="custSel modSld">
      <pc:chgData name="Michael Waddell" userId="091d8994-2446-4326-80e9-f35b8c19a63c" providerId="ADAL" clId="{DD9409FA-EA78-440C-A58B-34623C43FC3F}" dt="2024-07-16T21:02:52.097" v="433" actId="20577"/>
      <pc:docMkLst>
        <pc:docMk/>
      </pc:docMkLst>
      <pc:sldChg chg="modSp mod">
        <pc:chgData name="Michael Waddell" userId="091d8994-2446-4326-80e9-f35b8c19a63c" providerId="ADAL" clId="{DD9409FA-EA78-440C-A58B-34623C43FC3F}" dt="2024-07-16T21:01:16.634" v="256" actId="20577"/>
        <pc:sldMkLst>
          <pc:docMk/>
          <pc:sldMk cId="1047481712" sldId="296"/>
        </pc:sldMkLst>
        <pc:spChg chg="mod">
          <ac:chgData name="Michael Waddell" userId="091d8994-2446-4326-80e9-f35b8c19a63c" providerId="ADAL" clId="{DD9409FA-EA78-440C-A58B-34623C43FC3F}" dt="2024-07-16T21:01:16.634" v="256" actId="20577"/>
          <ac:spMkLst>
            <pc:docMk/>
            <pc:sldMk cId="1047481712" sldId="296"/>
            <ac:spMk id="3" creationId="{7E70885A-D549-4362-8FE1-043914B89AC4}"/>
          </ac:spMkLst>
        </pc:spChg>
      </pc:sldChg>
      <pc:sldChg chg="modSp mod modAnim">
        <pc:chgData name="Michael Waddell" userId="091d8994-2446-4326-80e9-f35b8c19a63c" providerId="ADAL" clId="{DD9409FA-EA78-440C-A58B-34623C43FC3F}" dt="2024-07-16T21:02:52.097" v="433" actId="20577"/>
        <pc:sldMkLst>
          <pc:docMk/>
          <pc:sldMk cId="2429955989" sldId="300"/>
        </pc:sldMkLst>
        <pc:spChg chg="mod">
          <ac:chgData name="Michael Waddell" userId="091d8994-2446-4326-80e9-f35b8c19a63c" providerId="ADAL" clId="{DD9409FA-EA78-440C-A58B-34623C43FC3F}" dt="2024-07-16T21:02:52.097" v="433" actId="20577"/>
          <ac:spMkLst>
            <pc:docMk/>
            <pc:sldMk cId="2429955989" sldId="300"/>
            <ac:spMk id="3" creationId="{FAC3AC04-4B74-2DEE-2C54-EB5857C068BC}"/>
          </ac:spMkLst>
        </pc:spChg>
      </pc:sldChg>
    </pc:docChg>
  </pc:docChgLst>
  <pc:docChgLst>
    <pc:chgData name="Rob Kratoska" userId="608dcb2c-5932-4428-9d4a-0913da40ed87" providerId="ADAL" clId="{B43EB383-0502-4303-BD9E-C3EE15D59345}"/>
    <pc:docChg chg="undo custSel modSld">
      <pc:chgData name="Rob Kratoska" userId="608dcb2c-5932-4428-9d4a-0913da40ed87" providerId="ADAL" clId="{B43EB383-0502-4303-BD9E-C3EE15D59345}" dt="2024-07-05T14:40:39.112" v="1778" actId="20577"/>
      <pc:docMkLst>
        <pc:docMk/>
      </pc:docMkLst>
      <pc:sldChg chg="modNotesTx">
        <pc:chgData name="Rob Kratoska" userId="608dcb2c-5932-4428-9d4a-0913da40ed87" providerId="ADAL" clId="{B43EB383-0502-4303-BD9E-C3EE15D59345}" dt="2024-07-03T20:36:15.318" v="1630" actId="20577"/>
        <pc:sldMkLst>
          <pc:docMk/>
          <pc:sldMk cId="253608156" sldId="290"/>
        </pc:sldMkLst>
      </pc:sldChg>
      <pc:sldChg chg="modSp">
        <pc:chgData name="Rob Kratoska" userId="608dcb2c-5932-4428-9d4a-0913da40ed87" providerId="ADAL" clId="{B43EB383-0502-4303-BD9E-C3EE15D59345}" dt="2024-06-26T13:36:57.615" v="58" actId="20577"/>
        <pc:sldMkLst>
          <pc:docMk/>
          <pc:sldMk cId="3024772931" sldId="291"/>
        </pc:sldMkLst>
        <pc:graphicFrameChg chg="mod">
          <ac:chgData name="Rob Kratoska" userId="608dcb2c-5932-4428-9d4a-0913da40ed87" providerId="ADAL" clId="{B43EB383-0502-4303-BD9E-C3EE15D59345}" dt="2024-06-26T13:36:57.615" v="58" actId="20577"/>
          <ac:graphicFrameMkLst>
            <pc:docMk/>
            <pc:sldMk cId="3024772931" sldId="291"/>
            <ac:graphicFrameMk id="44" creationId="{D3B153E5-435E-BD13-572A-502D2E23ECF8}"/>
          </ac:graphicFrameMkLst>
        </pc:graphicFrameChg>
      </pc:sldChg>
      <pc:sldChg chg="modSp mod">
        <pc:chgData name="Rob Kratoska" userId="608dcb2c-5932-4428-9d4a-0913da40ed87" providerId="ADAL" clId="{B43EB383-0502-4303-BD9E-C3EE15D59345}" dt="2024-06-26T14:05:33.441" v="957" actId="11"/>
        <pc:sldMkLst>
          <pc:docMk/>
          <pc:sldMk cId="2495703266" sldId="292"/>
        </pc:sldMkLst>
        <pc:spChg chg="mod">
          <ac:chgData name="Rob Kratoska" userId="608dcb2c-5932-4428-9d4a-0913da40ed87" providerId="ADAL" clId="{B43EB383-0502-4303-BD9E-C3EE15D59345}" dt="2024-06-26T14:05:33.441" v="957" actId="11"/>
          <ac:spMkLst>
            <pc:docMk/>
            <pc:sldMk cId="2495703266" sldId="292"/>
            <ac:spMk id="3" creationId="{66D2CD0B-D7DA-1F96-5EA6-01238855F62D}"/>
          </ac:spMkLst>
        </pc:spChg>
        <pc:spChg chg="mod">
          <ac:chgData name="Rob Kratoska" userId="608dcb2c-5932-4428-9d4a-0913da40ed87" providerId="ADAL" clId="{B43EB383-0502-4303-BD9E-C3EE15D59345}" dt="2024-06-26T13:37:12.923" v="59" actId="2085"/>
          <ac:spMkLst>
            <pc:docMk/>
            <pc:sldMk cId="2495703266" sldId="292"/>
            <ac:spMk id="4" creationId="{F46DDF36-0DA6-9937-88FD-0E96ECE0FB35}"/>
          </ac:spMkLst>
        </pc:spChg>
      </pc:sldChg>
      <pc:sldChg chg="modSp mod modAnim modNotesTx">
        <pc:chgData name="Rob Kratoska" userId="608dcb2c-5932-4428-9d4a-0913da40ed87" providerId="ADAL" clId="{B43EB383-0502-4303-BD9E-C3EE15D59345}" dt="2024-07-03T20:38:17.637" v="1634" actId="20577"/>
        <pc:sldMkLst>
          <pc:docMk/>
          <pc:sldMk cId="1322306166" sldId="293"/>
        </pc:sldMkLst>
        <pc:spChg chg="mod">
          <ac:chgData name="Rob Kratoska" userId="608dcb2c-5932-4428-9d4a-0913da40ed87" providerId="ADAL" clId="{B43EB383-0502-4303-BD9E-C3EE15D59345}" dt="2024-06-26T14:05:41.088" v="958" actId="11"/>
          <ac:spMkLst>
            <pc:docMk/>
            <pc:sldMk cId="1322306166" sldId="293"/>
            <ac:spMk id="3" creationId="{0F30770E-A271-D8A0-9A27-419F21967A6A}"/>
          </ac:spMkLst>
        </pc:spChg>
        <pc:spChg chg="mod">
          <ac:chgData name="Rob Kratoska" userId="608dcb2c-5932-4428-9d4a-0913da40ed87" providerId="ADAL" clId="{B43EB383-0502-4303-BD9E-C3EE15D59345}" dt="2024-06-26T14:04:28.158" v="952" actId="114"/>
          <ac:spMkLst>
            <pc:docMk/>
            <pc:sldMk cId="1322306166" sldId="293"/>
            <ac:spMk id="4" creationId="{6B9BB787-33CE-F66D-8FF4-BF981ACEEC89}"/>
          </ac:spMkLst>
        </pc:spChg>
      </pc:sldChg>
      <pc:sldChg chg="modSp mod">
        <pc:chgData name="Rob Kratoska" userId="608dcb2c-5932-4428-9d4a-0913da40ed87" providerId="ADAL" clId="{B43EB383-0502-4303-BD9E-C3EE15D59345}" dt="2024-06-26T14:05:47.173" v="959" actId="11"/>
        <pc:sldMkLst>
          <pc:docMk/>
          <pc:sldMk cId="1662696393" sldId="294"/>
        </pc:sldMkLst>
        <pc:spChg chg="mod">
          <ac:chgData name="Rob Kratoska" userId="608dcb2c-5932-4428-9d4a-0913da40ed87" providerId="ADAL" clId="{B43EB383-0502-4303-BD9E-C3EE15D59345}" dt="2024-06-26T13:40:23.461" v="92" actId="20577"/>
          <ac:spMkLst>
            <pc:docMk/>
            <pc:sldMk cId="1662696393" sldId="294"/>
            <ac:spMk id="2" creationId="{617AC253-AA1A-2698-3570-93C46036AAE7}"/>
          </ac:spMkLst>
        </pc:spChg>
        <pc:spChg chg="mod">
          <ac:chgData name="Rob Kratoska" userId="608dcb2c-5932-4428-9d4a-0913da40ed87" providerId="ADAL" clId="{B43EB383-0502-4303-BD9E-C3EE15D59345}" dt="2024-06-26T14:05:47.173" v="959" actId="11"/>
          <ac:spMkLst>
            <pc:docMk/>
            <pc:sldMk cId="1662696393" sldId="294"/>
            <ac:spMk id="3" creationId="{1B7FD92F-6CF5-2970-A53C-5CC78E9834CB}"/>
          </ac:spMkLst>
        </pc:spChg>
        <pc:spChg chg="mod">
          <ac:chgData name="Rob Kratoska" userId="608dcb2c-5932-4428-9d4a-0913da40ed87" providerId="ADAL" clId="{B43EB383-0502-4303-BD9E-C3EE15D59345}" dt="2024-06-26T14:02:12.924" v="852" actId="2085"/>
          <ac:spMkLst>
            <pc:docMk/>
            <pc:sldMk cId="1662696393" sldId="294"/>
            <ac:spMk id="4" creationId="{E3972290-CB25-E3FC-2488-2B5DC89F6F66}"/>
          </ac:spMkLst>
        </pc:spChg>
      </pc:sldChg>
      <pc:sldChg chg="modSp mod modAnim modNotesTx">
        <pc:chgData name="Rob Kratoska" userId="608dcb2c-5932-4428-9d4a-0913da40ed87" providerId="ADAL" clId="{B43EB383-0502-4303-BD9E-C3EE15D59345}" dt="2024-07-05T14:31:57.149" v="1652" actId="20577"/>
        <pc:sldMkLst>
          <pc:docMk/>
          <pc:sldMk cId="4212563881" sldId="295"/>
        </pc:sldMkLst>
        <pc:spChg chg="mod">
          <ac:chgData name="Rob Kratoska" userId="608dcb2c-5932-4428-9d4a-0913da40ed87" providerId="ADAL" clId="{B43EB383-0502-4303-BD9E-C3EE15D59345}" dt="2024-06-26T13:43:14.024" v="222" actId="20577"/>
          <ac:spMkLst>
            <pc:docMk/>
            <pc:sldMk cId="4212563881" sldId="295"/>
            <ac:spMk id="3" creationId="{36EB8673-5467-9746-C3DD-D4ECB2BDA077}"/>
          </ac:spMkLst>
        </pc:spChg>
      </pc:sldChg>
      <pc:sldChg chg="modSp mod modNotesTx">
        <pc:chgData name="Rob Kratoska" userId="608dcb2c-5932-4428-9d4a-0913da40ed87" providerId="ADAL" clId="{B43EB383-0502-4303-BD9E-C3EE15D59345}" dt="2024-07-05T14:32:31.603" v="1657" actId="20577"/>
        <pc:sldMkLst>
          <pc:docMk/>
          <pc:sldMk cId="1047481712" sldId="296"/>
        </pc:sldMkLst>
        <pc:spChg chg="mod">
          <ac:chgData name="Rob Kratoska" userId="608dcb2c-5932-4428-9d4a-0913da40ed87" providerId="ADAL" clId="{B43EB383-0502-4303-BD9E-C3EE15D59345}" dt="2024-06-26T14:05:14.566" v="956" actId="11"/>
          <ac:spMkLst>
            <pc:docMk/>
            <pc:sldMk cId="1047481712" sldId="296"/>
            <ac:spMk id="3" creationId="{7E70885A-D549-4362-8FE1-043914B89AC4}"/>
          </ac:spMkLst>
        </pc:spChg>
      </pc:sldChg>
      <pc:sldChg chg="modSp mod modAnim modNotesTx">
        <pc:chgData name="Rob Kratoska" userId="608dcb2c-5932-4428-9d4a-0913da40ed87" providerId="ADAL" clId="{B43EB383-0502-4303-BD9E-C3EE15D59345}" dt="2024-07-05T14:31:41.643" v="1649" actId="20577"/>
        <pc:sldMkLst>
          <pc:docMk/>
          <pc:sldMk cId="1147584706" sldId="297"/>
        </pc:sldMkLst>
        <pc:spChg chg="mod">
          <ac:chgData name="Rob Kratoska" userId="608dcb2c-5932-4428-9d4a-0913da40ed87" providerId="ADAL" clId="{B43EB383-0502-4303-BD9E-C3EE15D59345}" dt="2024-06-26T13:46:26.134" v="358" actId="113"/>
          <ac:spMkLst>
            <pc:docMk/>
            <pc:sldMk cId="1147584706" sldId="297"/>
            <ac:spMk id="3" creationId="{820F93FA-EDCB-8AEC-3A57-E07CBA1A75D9}"/>
          </ac:spMkLst>
        </pc:spChg>
      </pc:sldChg>
      <pc:sldChg chg="modSp mod modNotesTx">
        <pc:chgData name="Rob Kratoska" userId="608dcb2c-5932-4428-9d4a-0913da40ed87" providerId="ADAL" clId="{B43EB383-0502-4303-BD9E-C3EE15D59345}" dt="2024-07-05T14:28:53.188" v="1639" actId="20577"/>
        <pc:sldMkLst>
          <pc:docMk/>
          <pc:sldMk cId="1197410565" sldId="298"/>
        </pc:sldMkLst>
        <pc:spChg chg="mod">
          <ac:chgData name="Rob Kratoska" userId="608dcb2c-5932-4428-9d4a-0913da40ed87" providerId="ADAL" clId="{B43EB383-0502-4303-BD9E-C3EE15D59345}" dt="2024-06-26T13:47:22.286" v="405" actId="14100"/>
          <ac:spMkLst>
            <pc:docMk/>
            <pc:sldMk cId="1197410565" sldId="298"/>
            <ac:spMk id="3" creationId="{1E9751FE-5E0B-6661-C4A8-820DD99126A6}"/>
          </ac:spMkLst>
        </pc:spChg>
        <pc:spChg chg="mod">
          <ac:chgData name="Rob Kratoska" userId="608dcb2c-5932-4428-9d4a-0913da40ed87" providerId="ADAL" clId="{B43EB383-0502-4303-BD9E-C3EE15D59345}" dt="2024-06-26T13:47:03.556" v="403" actId="20577"/>
          <ac:spMkLst>
            <pc:docMk/>
            <pc:sldMk cId="1197410565" sldId="298"/>
            <ac:spMk id="6" creationId="{CE6BF3C6-D309-F386-FA68-1CE45A7D23CE}"/>
          </ac:spMkLst>
        </pc:spChg>
      </pc:sldChg>
      <pc:sldChg chg="modSp mod modAnim modNotesTx">
        <pc:chgData name="Rob Kratoska" userId="608dcb2c-5932-4428-9d4a-0913da40ed87" providerId="ADAL" clId="{B43EB383-0502-4303-BD9E-C3EE15D59345}" dt="2024-07-05T14:40:39.112" v="1778" actId="20577"/>
        <pc:sldMkLst>
          <pc:docMk/>
          <pc:sldMk cId="993380621" sldId="299"/>
        </pc:sldMkLst>
        <pc:spChg chg="mod">
          <ac:chgData name="Rob Kratoska" userId="608dcb2c-5932-4428-9d4a-0913da40ed87" providerId="ADAL" clId="{B43EB383-0502-4303-BD9E-C3EE15D59345}" dt="2024-07-05T14:35:06.216" v="1756" actId="27636"/>
          <ac:spMkLst>
            <pc:docMk/>
            <pc:sldMk cId="993380621" sldId="299"/>
            <ac:spMk id="3" creationId="{8A969638-2E3C-0741-923F-B3E0B6D2E896}"/>
          </ac:spMkLst>
        </pc:spChg>
        <pc:spChg chg="mod">
          <ac:chgData name="Rob Kratoska" userId="608dcb2c-5932-4428-9d4a-0913da40ed87" providerId="ADAL" clId="{B43EB383-0502-4303-BD9E-C3EE15D59345}" dt="2024-07-02T18:20:20.102" v="1484" actId="20577"/>
          <ac:spMkLst>
            <pc:docMk/>
            <pc:sldMk cId="993380621" sldId="299"/>
            <ac:spMk id="4" creationId="{45A622F2-6EAC-DAC6-E32E-4C5FC9C2585D}"/>
          </ac:spMkLst>
        </pc:spChg>
      </pc:sldChg>
      <pc:sldChg chg="modSp mod modAnim modNotesTx">
        <pc:chgData name="Rob Kratoska" userId="608dcb2c-5932-4428-9d4a-0913da40ed87" providerId="ADAL" clId="{B43EB383-0502-4303-BD9E-C3EE15D59345}" dt="2024-07-05T14:31:33.170" v="1648" actId="20577"/>
        <pc:sldMkLst>
          <pc:docMk/>
          <pc:sldMk cId="2429955989" sldId="300"/>
        </pc:sldMkLst>
        <pc:spChg chg="mod">
          <ac:chgData name="Rob Kratoska" userId="608dcb2c-5932-4428-9d4a-0913da40ed87" providerId="ADAL" clId="{B43EB383-0502-4303-BD9E-C3EE15D59345}" dt="2024-06-26T13:50:45.840" v="645" actId="5793"/>
          <ac:spMkLst>
            <pc:docMk/>
            <pc:sldMk cId="2429955989" sldId="300"/>
            <ac:spMk id="3" creationId="{FAC3AC04-4B74-2DEE-2C54-EB5857C068BC}"/>
          </ac:spMkLst>
        </pc:spChg>
      </pc:sldChg>
      <pc:sldChg chg="modSp mod modAnim modNotesTx">
        <pc:chgData name="Rob Kratoska" userId="608dcb2c-5932-4428-9d4a-0913da40ed87" providerId="ADAL" clId="{B43EB383-0502-4303-BD9E-C3EE15D59345}" dt="2024-07-05T14:32:06.917" v="1653" actId="20577"/>
        <pc:sldMkLst>
          <pc:docMk/>
          <pc:sldMk cId="498702541" sldId="301"/>
        </pc:sldMkLst>
        <pc:spChg chg="mod">
          <ac:chgData name="Rob Kratoska" userId="608dcb2c-5932-4428-9d4a-0913da40ed87" providerId="ADAL" clId="{B43EB383-0502-4303-BD9E-C3EE15D59345}" dt="2024-06-26T14:06:24.806" v="968" actId="20577"/>
          <ac:spMkLst>
            <pc:docMk/>
            <pc:sldMk cId="498702541" sldId="301"/>
            <ac:spMk id="3" creationId="{18C16BEE-FA8E-523C-F84D-49AC5B6076A4}"/>
          </ac:spMkLst>
        </pc:spChg>
      </pc:sldChg>
      <pc:sldChg chg="modSp mod modNotesTx">
        <pc:chgData name="Rob Kratoska" userId="608dcb2c-5932-4428-9d4a-0913da40ed87" providerId="ADAL" clId="{B43EB383-0502-4303-BD9E-C3EE15D59345}" dt="2024-07-05T14:32:20.538" v="1656" actId="20577"/>
        <pc:sldMkLst>
          <pc:docMk/>
          <pc:sldMk cId="3366762533" sldId="302"/>
        </pc:sldMkLst>
        <pc:spChg chg="mod">
          <ac:chgData name="Rob Kratoska" userId="608dcb2c-5932-4428-9d4a-0913da40ed87" providerId="ADAL" clId="{B43EB383-0502-4303-BD9E-C3EE15D59345}" dt="2024-06-26T13:51:30.572" v="666" actId="6549"/>
          <ac:spMkLst>
            <pc:docMk/>
            <pc:sldMk cId="3366762533" sldId="302"/>
            <ac:spMk id="2" creationId="{8E4EDD3F-E7AF-A81C-C27C-7F07341CAB24}"/>
          </ac:spMkLst>
        </pc:spChg>
        <pc:graphicFrameChg chg="mod">
          <ac:chgData name="Rob Kratoska" userId="608dcb2c-5932-4428-9d4a-0913da40ed87" providerId="ADAL" clId="{B43EB383-0502-4303-BD9E-C3EE15D59345}" dt="2024-06-26T13:53:21.794" v="850" actId="20577"/>
          <ac:graphicFrameMkLst>
            <pc:docMk/>
            <pc:sldMk cId="3366762533" sldId="302"/>
            <ac:graphicFrameMk id="7" creationId="{E65F1828-9250-B497-71C7-563EB6F51B8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B469F-4B14-4B73-BF0D-14BF28336B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78C6D28-363C-4605-8500-C7BE4AD24B1A}">
      <dgm:prSet phldrT="[Text]" custT="1"/>
      <dgm:spPr/>
      <dgm:t>
        <a:bodyPr/>
        <a:lstStyle/>
        <a:p>
          <a:r>
            <a:rPr lang="en-US" sz="3000"/>
            <a:t>Unrestricted</a:t>
          </a:r>
        </a:p>
      </dgm:t>
    </dgm:pt>
    <dgm:pt modelId="{C694609C-0F54-47B8-9BA7-424C1CB9D040}" type="parTrans" cxnId="{6DE3ECD4-40C8-4667-A3C1-346C987407A7}">
      <dgm:prSet/>
      <dgm:spPr/>
      <dgm:t>
        <a:bodyPr/>
        <a:lstStyle/>
        <a:p>
          <a:endParaRPr lang="en-US"/>
        </a:p>
      </dgm:t>
    </dgm:pt>
    <dgm:pt modelId="{E5431989-CD92-4652-AC32-463951EED1F4}" type="sibTrans" cxnId="{6DE3ECD4-40C8-4667-A3C1-346C987407A7}">
      <dgm:prSet/>
      <dgm:spPr/>
      <dgm:t>
        <a:bodyPr/>
        <a:lstStyle/>
        <a:p>
          <a:endParaRPr lang="en-US"/>
        </a:p>
      </dgm:t>
    </dgm:pt>
    <dgm:pt modelId="{F2D63020-3531-4CBD-B87C-8780D6E22FEC}">
      <dgm:prSet phldrT="[Text]"/>
      <dgm:spPr/>
      <dgm:t>
        <a:bodyPr/>
        <a:lstStyle/>
        <a:p>
          <a:r>
            <a:rPr lang="en-US">
              <a:solidFill>
                <a:schemeClr val="tx1"/>
              </a:solidFill>
            </a:rPr>
            <a:t>Any Income that a Parish or School receives that is not legally restricted by the donor.</a:t>
          </a:r>
        </a:p>
      </dgm:t>
    </dgm:pt>
    <dgm:pt modelId="{1A89D75F-F967-4CF5-B0BA-1172D4CEF96E}" type="parTrans" cxnId="{6AE0A62F-3C99-4A93-90A5-22DB5CDC7E0A}">
      <dgm:prSet/>
      <dgm:spPr/>
      <dgm:t>
        <a:bodyPr/>
        <a:lstStyle/>
        <a:p>
          <a:endParaRPr lang="en-US"/>
        </a:p>
      </dgm:t>
    </dgm:pt>
    <dgm:pt modelId="{15CFF55E-AA8D-4267-9A5D-F7C475B2FDE0}" type="sibTrans" cxnId="{6AE0A62F-3C99-4A93-90A5-22DB5CDC7E0A}">
      <dgm:prSet/>
      <dgm:spPr/>
      <dgm:t>
        <a:bodyPr/>
        <a:lstStyle/>
        <a:p>
          <a:endParaRPr lang="en-US"/>
        </a:p>
      </dgm:t>
    </dgm:pt>
    <dgm:pt modelId="{704C95AD-4D68-42D0-A55A-935A2070D80C}">
      <dgm:prSet phldrT="[Text]" custT="1"/>
      <dgm:spPr/>
      <dgm:t>
        <a:bodyPr/>
        <a:lstStyle/>
        <a:p>
          <a:r>
            <a:rPr lang="en-US" sz="3000"/>
            <a:t>Restricted</a:t>
          </a:r>
        </a:p>
      </dgm:t>
    </dgm:pt>
    <dgm:pt modelId="{BE673A3F-0C59-4482-86B5-DA949E4D67D6}" type="parTrans" cxnId="{271C6836-E539-404D-BCB9-6C0478A30244}">
      <dgm:prSet/>
      <dgm:spPr/>
      <dgm:t>
        <a:bodyPr/>
        <a:lstStyle/>
        <a:p>
          <a:endParaRPr lang="en-US"/>
        </a:p>
      </dgm:t>
    </dgm:pt>
    <dgm:pt modelId="{E7AC0918-738F-4DA5-AC21-8EACDFDDE26D}" type="sibTrans" cxnId="{271C6836-E539-404D-BCB9-6C0478A30244}">
      <dgm:prSet/>
      <dgm:spPr/>
      <dgm:t>
        <a:bodyPr/>
        <a:lstStyle/>
        <a:p>
          <a:endParaRPr lang="en-US"/>
        </a:p>
      </dgm:t>
    </dgm:pt>
    <dgm:pt modelId="{85492540-F366-4C38-9A03-5239BD263855}">
      <dgm:prSet phldrT="[Text]"/>
      <dgm:spPr/>
      <dgm:t>
        <a:bodyPr/>
        <a:lstStyle/>
        <a:p>
          <a:r>
            <a:rPr lang="en-US"/>
            <a:t>Income that a Parish or School receives from a </a:t>
          </a:r>
          <a:r>
            <a:rPr lang="en-US" b="1" u="sng"/>
            <a:t>donor</a:t>
          </a:r>
          <a:r>
            <a:rPr lang="en-US"/>
            <a:t>, in </a:t>
          </a:r>
          <a:r>
            <a:rPr lang="en-US" b="1" u="sng"/>
            <a:t>writing</a:t>
          </a:r>
          <a:r>
            <a:rPr lang="en-US"/>
            <a:t>, stating a </a:t>
          </a:r>
          <a:r>
            <a:rPr lang="en-US" b="1" u="sng"/>
            <a:t>specific purpose </a:t>
          </a:r>
          <a:r>
            <a:rPr lang="en-US"/>
            <a:t>for the funds.</a:t>
          </a:r>
        </a:p>
      </dgm:t>
    </dgm:pt>
    <dgm:pt modelId="{DCAD18EC-D7D9-4A1E-B82D-5FC67ECE1F79}" type="parTrans" cxnId="{4A7700D0-CB5E-4A52-A148-9D7779E761B7}">
      <dgm:prSet/>
      <dgm:spPr/>
      <dgm:t>
        <a:bodyPr/>
        <a:lstStyle/>
        <a:p>
          <a:endParaRPr lang="en-US"/>
        </a:p>
      </dgm:t>
    </dgm:pt>
    <dgm:pt modelId="{D7195C69-AED9-411E-B01A-847B70433EE8}" type="sibTrans" cxnId="{4A7700D0-CB5E-4A52-A148-9D7779E761B7}">
      <dgm:prSet/>
      <dgm:spPr/>
      <dgm:t>
        <a:bodyPr/>
        <a:lstStyle/>
        <a:p>
          <a:endParaRPr lang="en-US"/>
        </a:p>
      </dgm:t>
    </dgm:pt>
    <dgm:pt modelId="{8ACA551E-B455-4FD3-81DA-5F53DAFE4614}">
      <dgm:prSet phldrT="[Text]" custT="1"/>
      <dgm:spPr/>
      <dgm:t>
        <a:bodyPr/>
        <a:lstStyle/>
        <a:p>
          <a:r>
            <a:rPr lang="en-US" sz="3000"/>
            <a:t>Designated</a:t>
          </a:r>
        </a:p>
      </dgm:t>
    </dgm:pt>
    <dgm:pt modelId="{EC5C1DE4-8016-4813-A5D9-3C08466F54E3}" type="parTrans" cxnId="{CA9860C5-9B40-4064-90C6-7C4617AA898E}">
      <dgm:prSet/>
      <dgm:spPr/>
    </dgm:pt>
    <dgm:pt modelId="{C00AC55D-9D25-425B-877D-929B8EFA6899}" type="sibTrans" cxnId="{CA9860C5-9B40-4064-90C6-7C4617AA898E}">
      <dgm:prSet/>
      <dgm:spPr/>
    </dgm:pt>
    <dgm:pt modelId="{79E9EB36-CEBA-4A29-A13B-31B3F96EE962}">
      <dgm:prSet phldrT="[Text]" custT="1"/>
      <dgm:spPr/>
      <dgm:t>
        <a:bodyPr/>
        <a:lstStyle/>
        <a:p>
          <a:r>
            <a:rPr lang="en-US" sz="1600"/>
            <a:t>Income that a Parish or School receives that is not legally restricted by the donor, but the parish sets aside for a specific purpose.</a:t>
          </a:r>
        </a:p>
      </dgm:t>
    </dgm:pt>
    <dgm:pt modelId="{8A0273A8-8F28-49D2-980F-1486E636EA76}" type="parTrans" cxnId="{B4DBFF74-60B4-4006-8ACA-D3F910A6CEAA}">
      <dgm:prSet/>
      <dgm:spPr/>
    </dgm:pt>
    <dgm:pt modelId="{CCDA6910-ED47-45AB-99A2-53E1C8BB7E70}" type="sibTrans" cxnId="{B4DBFF74-60B4-4006-8ACA-D3F910A6CEAA}">
      <dgm:prSet/>
      <dgm:spPr/>
    </dgm:pt>
    <dgm:pt modelId="{06C8622F-945E-407D-A57F-7E6C180B666C}" type="pres">
      <dgm:prSet presAssocID="{2B7B469F-4B14-4B73-BF0D-14BF28336B61}" presName="Name0" presStyleCnt="0">
        <dgm:presLayoutVars>
          <dgm:dir/>
          <dgm:animLvl val="lvl"/>
          <dgm:resizeHandles val="exact"/>
        </dgm:presLayoutVars>
      </dgm:prSet>
      <dgm:spPr/>
    </dgm:pt>
    <dgm:pt modelId="{0C52C63E-3742-4EB0-9C6F-6ABF37A1ACA1}" type="pres">
      <dgm:prSet presAssocID="{E78C6D28-363C-4605-8500-C7BE4AD24B1A}" presName="linNode" presStyleCnt="0"/>
      <dgm:spPr/>
    </dgm:pt>
    <dgm:pt modelId="{77AC5531-55F7-4ACD-9A29-4052EC146130}" type="pres">
      <dgm:prSet presAssocID="{E78C6D28-363C-4605-8500-C7BE4AD24B1A}" presName="parentText" presStyleLbl="node1" presStyleIdx="0" presStyleCnt="3">
        <dgm:presLayoutVars>
          <dgm:chMax val="1"/>
          <dgm:bulletEnabled val="1"/>
        </dgm:presLayoutVars>
      </dgm:prSet>
      <dgm:spPr/>
    </dgm:pt>
    <dgm:pt modelId="{9563D049-FD71-41F5-8AEA-52F40FAAF14E}" type="pres">
      <dgm:prSet presAssocID="{E78C6D28-363C-4605-8500-C7BE4AD24B1A}" presName="descendantText" presStyleLbl="alignAccFollowNode1" presStyleIdx="0" presStyleCnt="3">
        <dgm:presLayoutVars>
          <dgm:bulletEnabled val="1"/>
        </dgm:presLayoutVars>
      </dgm:prSet>
      <dgm:spPr/>
    </dgm:pt>
    <dgm:pt modelId="{F6760B2E-19B6-44FD-ADE2-70999BED136F}" type="pres">
      <dgm:prSet presAssocID="{E5431989-CD92-4652-AC32-463951EED1F4}" presName="sp" presStyleCnt="0"/>
      <dgm:spPr/>
    </dgm:pt>
    <dgm:pt modelId="{CDEC5C56-13BC-4650-BE7D-C62E109F93ED}" type="pres">
      <dgm:prSet presAssocID="{8ACA551E-B455-4FD3-81DA-5F53DAFE4614}" presName="linNode" presStyleCnt="0"/>
      <dgm:spPr/>
    </dgm:pt>
    <dgm:pt modelId="{F3608675-8972-47A2-9D62-B82196736B21}" type="pres">
      <dgm:prSet presAssocID="{8ACA551E-B455-4FD3-81DA-5F53DAFE4614}" presName="parentText" presStyleLbl="node1" presStyleIdx="1" presStyleCnt="3">
        <dgm:presLayoutVars>
          <dgm:chMax val="1"/>
          <dgm:bulletEnabled val="1"/>
        </dgm:presLayoutVars>
      </dgm:prSet>
      <dgm:spPr/>
    </dgm:pt>
    <dgm:pt modelId="{EA902706-B9DA-47B5-9D35-3F17B9F0F377}" type="pres">
      <dgm:prSet presAssocID="{8ACA551E-B455-4FD3-81DA-5F53DAFE4614}" presName="descendantText" presStyleLbl="alignAccFollowNode1" presStyleIdx="1" presStyleCnt="3">
        <dgm:presLayoutVars>
          <dgm:bulletEnabled val="1"/>
        </dgm:presLayoutVars>
      </dgm:prSet>
      <dgm:spPr/>
    </dgm:pt>
    <dgm:pt modelId="{4F1DBE79-6771-4F12-89E8-C6C6EC7962C4}" type="pres">
      <dgm:prSet presAssocID="{C00AC55D-9D25-425B-877D-929B8EFA6899}" presName="sp" presStyleCnt="0"/>
      <dgm:spPr/>
    </dgm:pt>
    <dgm:pt modelId="{A59B136A-362F-4FE1-B2CF-F27CF4854851}" type="pres">
      <dgm:prSet presAssocID="{704C95AD-4D68-42D0-A55A-935A2070D80C}" presName="linNode" presStyleCnt="0"/>
      <dgm:spPr/>
    </dgm:pt>
    <dgm:pt modelId="{7C48FF1C-DA2A-4033-87C5-425D59E3B485}" type="pres">
      <dgm:prSet presAssocID="{704C95AD-4D68-42D0-A55A-935A2070D80C}" presName="parentText" presStyleLbl="node1" presStyleIdx="2" presStyleCnt="3">
        <dgm:presLayoutVars>
          <dgm:chMax val="1"/>
          <dgm:bulletEnabled val="1"/>
        </dgm:presLayoutVars>
      </dgm:prSet>
      <dgm:spPr/>
    </dgm:pt>
    <dgm:pt modelId="{B2D4193A-9F96-4D74-BD43-7FEDCA1B0606}" type="pres">
      <dgm:prSet presAssocID="{704C95AD-4D68-42D0-A55A-935A2070D80C}" presName="descendantText" presStyleLbl="alignAccFollowNode1" presStyleIdx="2" presStyleCnt="3">
        <dgm:presLayoutVars>
          <dgm:bulletEnabled val="1"/>
        </dgm:presLayoutVars>
      </dgm:prSet>
      <dgm:spPr/>
    </dgm:pt>
  </dgm:ptLst>
  <dgm:cxnLst>
    <dgm:cxn modelId="{22976908-3D52-4A99-B6DB-E429975469AB}" type="presOf" srcId="{2B7B469F-4B14-4B73-BF0D-14BF28336B61}" destId="{06C8622F-945E-407D-A57F-7E6C180B666C}" srcOrd="0" destOrd="0" presId="urn:microsoft.com/office/officeart/2005/8/layout/vList5"/>
    <dgm:cxn modelId="{C34E4515-4827-4739-9E7F-364DDE9159A2}" type="presOf" srcId="{85492540-F366-4C38-9A03-5239BD263855}" destId="{B2D4193A-9F96-4D74-BD43-7FEDCA1B0606}" srcOrd="0" destOrd="0" presId="urn:microsoft.com/office/officeart/2005/8/layout/vList5"/>
    <dgm:cxn modelId="{6AE0A62F-3C99-4A93-90A5-22DB5CDC7E0A}" srcId="{E78C6D28-363C-4605-8500-C7BE4AD24B1A}" destId="{F2D63020-3531-4CBD-B87C-8780D6E22FEC}" srcOrd="0" destOrd="0" parTransId="{1A89D75F-F967-4CF5-B0BA-1172D4CEF96E}" sibTransId="{15CFF55E-AA8D-4267-9A5D-F7C475B2FDE0}"/>
    <dgm:cxn modelId="{271C6836-E539-404D-BCB9-6C0478A30244}" srcId="{2B7B469F-4B14-4B73-BF0D-14BF28336B61}" destId="{704C95AD-4D68-42D0-A55A-935A2070D80C}" srcOrd="2" destOrd="0" parTransId="{BE673A3F-0C59-4482-86B5-DA949E4D67D6}" sibTransId="{E7AC0918-738F-4DA5-AC21-8EACDFDDE26D}"/>
    <dgm:cxn modelId="{E3D02370-BFEA-4677-95B1-C4C6F6975ADB}" type="presOf" srcId="{704C95AD-4D68-42D0-A55A-935A2070D80C}" destId="{7C48FF1C-DA2A-4033-87C5-425D59E3B485}" srcOrd="0" destOrd="0" presId="urn:microsoft.com/office/officeart/2005/8/layout/vList5"/>
    <dgm:cxn modelId="{C4D88152-3526-4BDC-B319-B71AC8B11CC2}" type="presOf" srcId="{E78C6D28-363C-4605-8500-C7BE4AD24B1A}" destId="{77AC5531-55F7-4ACD-9A29-4052EC146130}" srcOrd="0" destOrd="0" presId="urn:microsoft.com/office/officeart/2005/8/layout/vList5"/>
    <dgm:cxn modelId="{B4DBFF74-60B4-4006-8ACA-D3F910A6CEAA}" srcId="{8ACA551E-B455-4FD3-81DA-5F53DAFE4614}" destId="{79E9EB36-CEBA-4A29-A13B-31B3F96EE962}" srcOrd="0" destOrd="0" parTransId="{8A0273A8-8F28-49D2-980F-1486E636EA76}" sibTransId="{CCDA6910-ED47-45AB-99A2-53E1C8BB7E70}"/>
    <dgm:cxn modelId="{C18E1B59-3848-4879-94FB-51971CEB0376}" type="presOf" srcId="{79E9EB36-CEBA-4A29-A13B-31B3F96EE962}" destId="{EA902706-B9DA-47B5-9D35-3F17B9F0F377}" srcOrd="0" destOrd="0" presId="urn:microsoft.com/office/officeart/2005/8/layout/vList5"/>
    <dgm:cxn modelId="{08D99D9B-95EF-4AE3-B1DE-FD0F8B2DA4D0}" type="presOf" srcId="{8ACA551E-B455-4FD3-81DA-5F53DAFE4614}" destId="{F3608675-8972-47A2-9D62-B82196736B21}" srcOrd="0" destOrd="0" presId="urn:microsoft.com/office/officeart/2005/8/layout/vList5"/>
    <dgm:cxn modelId="{28BEB19B-8A25-4BCA-9D1B-EDD7AD21F5F6}" type="presOf" srcId="{F2D63020-3531-4CBD-B87C-8780D6E22FEC}" destId="{9563D049-FD71-41F5-8AEA-52F40FAAF14E}" srcOrd="0" destOrd="0" presId="urn:microsoft.com/office/officeart/2005/8/layout/vList5"/>
    <dgm:cxn modelId="{CA9860C5-9B40-4064-90C6-7C4617AA898E}" srcId="{2B7B469F-4B14-4B73-BF0D-14BF28336B61}" destId="{8ACA551E-B455-4FD3-81DA-5F53DAFE4614}" srcOrd="1" destOrd="0" parTransId="{EC5C1DE4-8016-4813-A5D9-3C08466F54E3}" sibTransId="{C00AC55D-9D25-425B-877D-929B8EFA6899}"/>
    <dgm:cxn modelId="{4A7700D0-CB5E-4A52-A148-9D7779E761B7}" srcId="{704C95AD-4D68-42D0-A55A-935A2070D80C}" destId="{85492540-F366-4C38-9A03-5239BD263855}" srcOrd="0" destOrd="0" parTransId="{DCAD18EC-D7D9-4A1E-B82D-5FC67ECE1F79}" sibTransId="{D7195C69-AED9-411E-B01A-847B70433EE8}"/>
    <dgm:cxn modelId="{6DE3ECD4-40C8-4667-A3C1-346C987407A7}" srcId="{2B7B469F-4B14-4B73-BF0D-14BF28336B61}" destId="{E78C6D28-363C-4605-8500-C7BE4AD24B1A}" srcOrd="0" destOrd="0" parTransId="{C694609C-0F54-47B8-9BA7-424C1CB9D040}" sibTransId="{E5431989-CD92-4652-AC32-463951EED1F4}"/>
    <dgm:cxn modelId="{9768A253-5E34-4656-9973-0FF9C083775A}" type="presParOf" srcId="{06C8622F-945E-407D-A57F-7E6C180B666C}" destId="{0C52C63E-3742-4EB0-9C6F-6ABF37A1ACA1}" srcOrd="0" destOrd="0" presId="urn:microsoft.com/office/officeart/2005/8/layout/vList5"/>
    <dgm:cxn modelId="{F4A8F3FE-3104-4B3F-9830-FE8E4D07F18C}" type="presParOf" srcId="{0C52C63E-3742-4EB0-9C6F-6ABF37A1ACA1}" destId="{77AC5531-55F7-4ACD-9A29-4052EC146130}" srcOrd="0" destOrd="0" presId="urn:microsoft.com/office/officeart/2005/8/layout/vList5"/>
    <dgm:cxn modelId="{CD3C6048-4887-4B1A-9D0A-A058492CA58B}" type="presParOf" srcId="{0C52C63E-3742-4EB0-9C6F-6ABF37A1ACA1}" destId="{9563D049-FD71-41F5-8AEA-52F40FAAF14E}" srcOrd="1" destOrd="0" presId="urn:microsoft.com/office/officeart/2005/8/layout/vList5"/>
    <dgm:cxn modelId="{7A4FF20E-0443-4BFC-8E0E-6C4B93D3EF45}" type="presParOf" srcId="{06C8622F-945E-407D-A57F-7E6C180B666C}" destId="{F6760B2E-19B6-44FD-ADE2-70999BED136F}" srcOrd="1" destOrd="0" presId="urn:microsoft.com/office/officeart/2005/8/layout/vList5"/>
    <dgm:cxn modelId="{71994A48-03F8-4CF2-B191-CA2876FEBA1B}" type="presParOf" srcId="{06C8622F-945E-407D-A57F-7E6C180B666C}" destId="{CDEC5C56-13BC-4650-BE7D-C62E109F93ED}" srcOrd="2" destOrd="0" presId="urn:microsoft.com/office/officeart/2005/8/layout/vList5"/>
    <dgm:cxn modelId="{F7345960-2EB7-4636-85F9-0FA34E63214F}" type="presParOf" srcId="{CDEC5C56-13BC-4650-BE7D-C62E109F93ED}" destId="{F3608675-8972-47A2-9D62-B82196736B21}" srcOrd="0" destOrd="0" presId="urn:microsoft.com/office/officeart/2005/8/layout/vList5"/>
    <dgm:cxn modelId="{F0BE5E49-AC34-4275-9924-837DCDF968AA}" type="presParOf" srcId="{CDEC5C56-13BC-4650-BE7D-C62E109F93ED}" destId="{EA902706-B9DA-47B5-9D35-3F17B9F0F377}" srcOrd="1" destOrd="0" presId="urn:microsoft.com/office/officeart/2005/8/layout/vList5"/>
    <dgm:cxn modelId="{B0C868E8-25C5-46FD-BAC0-A8499DF4F388}" type="presParOf" srcId="{06C8622F-945E-407D-A57F-7E6C180B666C}" destId="{4F1DBE79-6771-4F12-89E8-C6C6EC7962C4}" srcOrd="3" destOrd="0" presId="urn:microsoft.com/office/officeart/2005/8/layout/vList5"/>
    <dgm:cxn modelId="{40B3142C-CF1D-4F9A-92A3-1F37154BBB6B}" type="presParOf" srcId="{06C8622F-945E-407D-A57F-7E6C180B666C}" destId="{A59B136A-362F-4FE1-B2CF-F27CF4854851}" srcOrd="4" destOrd="0" presId="urn:microsoft.com/office/officeart/2005/8/layout/vList5"/>
    <dgm:cxn modelId="{AC444A61-87C8-4667-9292-2B4A43CF80C8}" type="presParOf" srcId="{A59B136A-362F-4FE1-B2CF-F27CF4854851}" destId="{7C48FF1C-DA2A-4033-87C5-425D59E3B485}" srcOrd="0" destOrd="0" presId="urn:microsoft.com/office/officeart/2005/8/layout/vList5"/>
    <dgm:cxn modelId="{37D40821-D7D9-4145-8F81-8C83E9861135}" type="presParOf" srcId="{A59B136A-362F-4FE1-B2CF-F27CF4854851}" destId="{B2D4193A-9F96-4D74-BD43-7FEDCA1B060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3D049-FD71-41F5-8AEA-52F40FAAF14E}">
      <dsp:nvSpPr>
        <dsp:cNvPr id="0" name=""/>
        <dsp:cNvSpPr/>
      </dsp:nvSpPr>
      <dsp:spPr>
        <a:xfrm rot="5400000">
          <a:off x="4986179" y="-2051346"/>
          <a:ext cx="75355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solidFill>
                <a:schemeClr val="tx1"/>
              </a:solidFill>
            </a:rPr>
            <a:t>Any Income that a Parish or School receives that is not legally restricted by the donor.</a:t>
          </a:r>
        </a:p>
      </dsp:txBody>
      <dsp:txXfrm rot="-5400000">
        <a:off x="2839212" y="132406"/>
        <a:ext cx="5010703" cy="679982"/>
      </dsp:txXfrm>
    </dsp:sp>
    <dsp:sp modelId="{77AC5531-55F7-4ACD-9A29-4052EC146130}">
      <dsp:nvSpPr>
        <dsp:cNvPr id="0" name=""/>
        <dsp:cNvSpPr/>
      </dsp:nvSpPr>
      <dsp:spPr>
        <a:xfrm>
          <a:off x="0" y="1427"/>
          <a:ext cx="2839212" cy="941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Unrestricted</a:t>
          </a:r>
        </a:p>
      </dsp:txBody>
      <dsp:txXfrm>
        <a:off x="45982" y="47409"/>
        <a:ext cx="2747248" cy="849976"/>
      </dsp:txXfrm>
    </dsp:sp>
    <dsp:sp modelId="{EA902706-B9DA-47B5-9D35-3F17B9F0F377}">
      <dsp:nvSpPr>
        <dsp:cNvPr id="0" name=""/>
        <dsp:cNvSpPr/>
      </dsp:nvSpPr>
      <dsp:spPr>
        <a:xfrm rot="5400000">
          <a:off x="4986179" y="-1062309"/>
          <a:ext cx="75355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71450" lvl="1" indent="-171450" algn="l" defTabSz="711200">
            <a:lnSpc>
              <a:spcPct val="90000"/>
            </a:lnSpc>
            <a:spcBef>
              <a:spcPct val="0"/>
            </a:spcBef>
            <a:spcAft>
              <a:spcPct val="15000"/>
            </a:spcAft>
            <a:buChar char="•"/>
          </a:pPr>
          <a:r>
            <a:rPr lang="en-US" sz="1600" kern="1200"/>
            <a:t>Income that a Parish or School receives that is not legally restricted by the donor, but the parish sets aside for a specific purpose.</a:t>
          </a:r>
        </a:p>
      </dsp:txBody>
      <dsp:txXfrm rot="-5400000">
        <a:off x="2839212" y="1121443"/>
        <a:ext cx="5010703" cy="679982"/>
      </dsp:txXfrm>
    </dsp:sp>
    <dsp:sp modelId="{F3608675-8972-47A2-9D62-B82196736B21}">
      <dsp:nvSpPr>
        <dsp:cNvPr id="0" name=""/>
        <dsp:cNvSpPr/>
      </dsp:nvSpPr>
      <dsp:spPr>
        <a:xfrm>
          <a:off x="0" y="990464"/>
          <a:ext cx="2839212" cy="941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Designated</a:t>
          </a:r>
        </a:p>
      </dsp:txBody>
      <dsp:txXfrm>
        <a:off x="45982" y="1036446"/>
        <a:ext cx="2747248" cy="849976"/>
      </dsp:txXfrm>
    </dsp:sp>
    <dsp:sp modelId="{B2D4193A-9F96-4D74-BD43-7FEDCA1B0606}">
      <dsp:nvSpPr>
        <dsp:cNvPr id="0" name=""/>
        <dsp:cNvSpPr/>
      </dsp:nvSpPr>
      <dsp:spPr>
        <a:xfrm rot="5400000">
          <a:off x="4986179" y="-73272"/>
          <a:ext cx="75355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Income that a Parish or School receives from a </a:t>
          </a:r>
          <a:r>
            <a:rPr lang="en-US" sz="1700" b="1" u="sng" kern="1200"/>
            <a:t>donor</a:t>
          </a:r>
          <a:r>
            <a:rPr lang="en-US" sz="1700" kern="1200"/>
            <a:t>, in </a:t>
          </a:r>
          <a:r>
            <a:rPr lang="en-US" sz="1700" b="1" u="sng" kern="1200"/>
            <a:t>writing</a:t>
          </a:r>
          <a:r>
            <a:rPr lang="en-US" sz="1700" kern="1200"/>
            <a:t>, stating a </a:t>
          </a:r>
          <a:r>
            <a:rPr lang="en-US" sz="1700" b="1" u="sng" kern="1200"/>
            <a:t>specific purpose </a:t>
          </a:r>
          <a:r>
            <a:rPr lang="en-US" sz="1700" kern="1200"/>
            <a:t>for the funds.</a:t>
          </a:r>
        </a:p>
      </dsp:txBody>
      <dsp:txXfrm rot="-5400000">
        <a:off x="2839212" y="2110480"/>
        <a:ext cx="5010703" cy="679982"/>
      </dsp:txXfrm>
    </dsp:sp>
    <dsp:sp modelId="{7C48FF1C-DA2A-4033-87C5-425D59E3B485}">
      <dsp:nvSpPr>
        <dsp:cNvPr id="0" name=""/>
        <dsp:cNvSpPr/>
      </dsp:nvSpPr>
      <dsp:spPr>
        <a:xfrm>
          <a:off x="0" y="1979501"/>
          <a:ext cx="2839212" cy="941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Restricted</a:t>
          </a:r>
        </a:p>
      </dsp:txBody>
      <dsp:txXfrm>
        <a:off x="45982" y="2025483"/>
        <a:ext cx="2747248" cy="8499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6F98B-9616-453F-BA28-80309CAB4C42}"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DFA09-8336-4059-95D2-8D0BABC6C72F}" type="slidenum">
              <a:rPr lang="en-US" smtClean="0"/>
              <a:t>‹#›</a:t>
            </a:fld>
            <a:endParaRPr lang="en-US"/>
          </a:p>
        </p:txBody>
      </p:sp>
    </p:spTree>
    <p:extLst>
      <p:ext uri="{BB962C8B-B14F-4D97-AF65-F5344CB8AC3E}">
        <p14:creationId xmlns:p14="http://schemas.microsoft.com/office/powerpoint/2010/main" val="827808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9DFA09-8336-4059-95D2-8D0BABC6C72F}" type="slidenum">
              <a:rPr lang="en-US" smtClean="0"/>
              <a:t>1</a:t>
            </a:fld>
            <a:endParaRPr lang="en-US"/>
          </a:p>
        </p:txBody>
      </p:sp>
    </p:spTree>
    <p:extLst>
      <p:ext uri="{BB962C8B-B14F-4D97-AF65-F5344CB8AC3E}">
        <p14:creationId xmlns:p14="http://schemas.microsoft.com/office/powerpoint/2010/main" val="3595684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89DFA09-8336-4059-95D2-8D0BABC6C72F}" type="slidenum">
              <a:rPr lang="en-US" smtClean="0"/>
              <a:t>10</a:t>
            </a:fld>
            <a:endParaRPr lang="en-US"/>
          </a:p>
        </p:txBody>
      </p:sp>
    </p:spTree>
    <p:extLst>
      <p:ext uri="{BB962C8B-B14F-4D97-AF65-F5344CB8AC3E}">
        <p14:creationId xmlns:p14="http://schemas.microsoft.com/office/powerpoint/2010/main" val="4117925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D89DFA09-8336-4059-95D2-8D0BABC6C72F}" type="slidenum">
              <a:rPr lang="en-US" smtClean="0"/>
              <a:t>11</a:t>
            </a:fld>
            <a:endParaRPr lang="en-US"/>
          </a:p>
        </p:txBody>
      </p:sp>
    </p:spTree>
    <p:extLst>
      <p:ext uri="{BB962C8B-B14F-4D97-AF65-F5344CB8AC3E}">
        <p14:creationId xmlns:p14="http://schemas.microsoft.com/office/powerpoint/2010/main" val="63363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89DFA09-8336-4059-95D2-8D0BABC6C72F}" type="slidenum">
              <a:rPr lang="en-US" smtClean="0"/>
              <a:t>12</a:t>
            </a:fld>
            <a:endParaRPr lang="en-US"/>
          </a:p>
        </p:txBody>
      </p:sp>
    </p:spTree>
    <p:extLst>
      <p:ext uri="{BB962C8B-B14F-4D97-AF65-F5344CB8AC3E}">
        <p14:creationId xmlns:p14="http://schemas.microsoft.com/office/powerpoint/2010/main" val="2093628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9DFA09-8336-4059-95D2-8D0BABC6C72F}" type="slidenum">
              <a:rPr lang="en-US" smtClean="0"/>
              <a:t>13</a:t>
            </a:fld>
            <a:endParaRPr lang="en-US"/>
          </a:p>
        </p:txBody>
      </p:sp>
    </p:spTree>
    <p:extLst>
      <p:ext uri="{BB962C8B-B14F-4D97-AF65-F5344CB8AC3E}">
        <p14:creationId xmlns:p14="http://schemas.microsoft.com/office/powerpoint/2010/main" val="1687609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9DFA09-8336-4059-95D2-8D0BABC6C72F}" type="slidenum">
              <a:rPr lang="en-US" smtClean="0"/>
              <a:t>14</a:t>
            </a:fld>
            <a:endParaRPr lang="en-US"/>
          </a:p>
        </p:txBody>
      </p:sp>
    </p:spTree>
    <p:extLst>
      <p:ext uri="{BB962C8B-B14F-4D97-AF65-F5344CB8AC3E}">
        <p14:creationId xmlns:p14="http://schemas.microsoft.com/office/powerpoint/2010/main" val="273286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9DFA09-8336-4059-95D2-8D0BABC6C72F}" type="slidenum">
              <a:rPr lang="en-US" smtClean="0"/>
              <a:t>15</a:t>
            </a:fld>
            <a:endParaRPr lang="en-US"/>
          </a:p>
        </p:txBody>
      </p:sp>
    </p:spTree>
    <p:extLst>
      <p:ext uri="{BB962C8B-B14F-4D97-AF65-F5344CB8AC3E}">
        <p14:creationId xmlns:p14="http://schemas.microsoft.com/office/powerpoint/2010/main" val="126620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9DFA09-8336-4059-95D2-8D0BABC6C72F}" type="slidenum">
              <a:rPr lang="en-US" smtClean="0"/>
              <a:t>2</a:t>
            </a:fld>
            <a:endParaRPr lang="en-US"/>
          </a:p>
        </p:txBody>
      </p:sp>
    </p:spTree>
    <p:extLst>
      <p:ext uri="{BB962C8B-B14F-4D97-AF65-F5344CB8AC3E}">
        <p14:creationId xmlns:p14="http://schemas.microsoft.com/office/powerpoint/2010/main" val="12027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89DFA09-8336-4059-95D2-8D0BABC6C72F}" type="slidenum">
              <a:rPr lang="en-US" smtClean="0"/>
              <a:t>3</a:t>
            </a:fld>
            <a:endParaRPr lang="en-US"/>
          </a:p>
        </p:txBody>
      </p:sp>
    </p:spTree>
    <p:extLst>
      <p:ext uri="{BB962C8B-B14F-4D97-AF65-F5344CB8AC3E}">
        <p14:creationId xmlns:p14="http://schemas.microsoft.com/office/powerpoint/2010/main" val="309234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D89DFA09-8336-4059-95D2-8D0BABC6C72F}" type="slidenum">
              <a:rPr lang="en-US" smtClean="0"/>
              <a:t>4</a:t>
            </a:fld>
            <a:endParaRPr lang="en-US"/>
          </a:p>
        </p:txBody>
      </p:sp>
    </p:spTree>
    <p:extLst>
      <p:ext uri="{BB962C8B-B14F-4D97-AF65-F5344CB8AC3E}">
        <p14:creationId xmlns:p14="http://schemas.microsoft.com/office/powerpoint/2010/main" val="3580834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89DFA09-8336-4059-95D2-8D0BABC6C72F}" type="slidenum">
              <a:rPr lang="en-US" smtClean="0"/>
              <a:t>5</a:t>
            </a:fld>
            <a:endParaRPr lang="en-US"/>
          </a:p>
        </p:txBody>
      </p:sp>
    </p:spTree>
    <p:extLst>
      <p:ext uri="{BB962C8B-B14F-4D97-AF65-F5344CB8AC3E}">
        <p14:creationId xmlns:p14="http://schemas.microsoft.com/office/powerpoint/2010/main" val="219056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89DFA09-8336-4059-95D2-8D0BABC6C72F}" type="slidenum">
              <a:rPr lang="en-US" smtClean="0"/>
              <a:t>6</a:t>
            </a:fld>
            <a:endParaRPr lang="en-US"/>
          </a:p>
        </p:txBody>
      </p:sp>
    </p:spTree>
    <p:extLst>
      <p:ext uri="{BB962C8B-B14F-4D97-AF65-F5344CB8AC3E}">
        <p14:creationId xmlns:p14="http://schemas.microsoft.com/office/powerpoint/2010/main" val="417932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89DFA09-8336-4059-95D2-8D0BABC6C72F}" type="slidenum">
              <a:rPr lang="en-US" smtClean="0"/>
              <a:t>7</a:t>
            </a:fld>
            <a:endParaRPr lang="en-US"/>
          </a:p>
        </p:txBody>
      </p:sp>
    </p:spTree>
    <p:extLst>
      <p:ext uri="{BB962C8B-B14F-4D97-AF65-F5344CB8AC3E}">
        <p14:creationId xmlns:p14="http://schemas.microsoft.com/office/powerpoint/2010/main" val="125305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89DFA09-8336-4059-95D2-8D0BABC6C72F}" type="slidenum">
              <a:rPr lang="en-US" smtClean="0"/>
              <a:t>8</a:t>
            </a:fld>
            <a:endParaRPr lang="en-US"/>
          </a:p>
        </p:txBody>
      </p:sp>
    </p:spTree>
    <p:extLst>
      <p:ext uri="{BB962C8B-B14F-4D97-AF65-F5344CB8AC3E}">
        <p14:creationId xmlns:p14="http://schemas.microsoft.com/office/powerpoint/2010/main" val="346746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5"/>
          </p:nvPr>
        </p:nvSpPr>
        <p:spPr/>
        <p:txBody>
          <a:bodyPr/>
          <a:lstStyle/>
          <a:p>
            <a:fld id="{D89DFA09-8336-4059-95D2-8D0BABC6C72F}" type="slidenum">
              <a:rPr lang="en-US" smtClean="0"/>
              <a:t>9</a:t>
            </a:fld>
            <a:endParaRPr lang="en-US"/>
          </a:p>
        </p:txBody>
      </p:sp>
    </p:spTree>
    <p:extLst>
      <p:ext uri="{BB962C8B-B14F-4D97-AF65-F5344CB8AC3E}">
        <p14:creationId xmlns:p14="http://schemas.microsoft.com/office/powerpoint/2010/main" val="695126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5BAD72-BB56-264C-9C0E-01216B9FE5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022"/>
          <a:stretch/>
        </p:blipFill>
        <p:spPr>
          <a:xfrm>
            <a:off x="142567" y="126380"/>
            <a:ext cx="8858865" cy="3068444"/>
          </a:xfrm>
          <a:prstGeom prst="rect">
            <a:avLst/>
          </a:prstGeom>
        </p:spPr>
      </p:pic>
      <p:sp>
        <p:nvSpPr>
          <p:cNvPr id="2" name="Title 1"/>
          <p:cNvSpPr>
            <a:spLocks noGrp="1"/>
          </p:cNvSpPr>
          <p:nvPr>
            <p:ph type="ctrTitle"/>
          </p:nvPr>
        </p:nvSpPr>
        <p:spPr>
          <a:xfrm>
            <a:off x="1143000" y="3479182"/>
            <a:ext cx="6858000" cy="714462"/>
          </a:xfrm>
        </p:spPr>
        <p:txBody>
          <a:bodyPr anchor="b">
            <a:normAutofit/>
          </a:bodyPr>
          <a:lstStyle>
            <a:lvl1pPr algn="ctr">
              <a:defRPr sz="4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p:nvPr>
        </p:nvSpPr>
        <p:spPr>
          <a:xfrm>
            <a:off x="1143000" y="4297566"/>
            <a:ext cx="6858000" cy="44123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descr="Logo&#10;&#10;Description automatically generated">
            <a:extLst>
              <a:ext uri="{FF2B5EF4-FFF2-40B4-BE49-F238E27FC236}">
                <a16:creationId xmlns:a16="http://schemas.microsoft.com/office/drawing/2014/main" id="{9901B79F-F795-2B43-8CE3-F037415D77B1}"/>
              </a:ext>
            </a:extLst>
          </p:cNvPr>
          <p:cNvPicPr>
            <a:picLocks noChangeAspect="1"/>
          </p:cNvPicPr>
          <p:nvPr userDrawn="1"/>
        </p:nvPicPr>
        <p:blipFill>
          <a:blip r:embed="rId3"/>
          <a:stretch>
            <a:fillRect/>
          </a:stretch>
        </p:blipFill>
        <p:spPr>
          <a:xfrm>
            <a:off x="2074127" y="1129991"/>
            <a:ext cx="1947218" cy="2314919"/>
          </a:xfrm>
          <a:prstGeom prst="rect">
            <a:avLst/>
          </a:prstGeom>
        </p:spPr>
      </p:pic>
      <p:pic>
        <p:nvPicPr>
          <p:cNvPr id="6" name="Picture 5">
            <a:extLst>
              <a:ext uri="{FF2B5EF4-FFF2-40B4-BE49-F238E27FC236}">
                <a16:creationId xmlns:a16="http://schemas.microsoft.com/office/drawing/2014/main" id="{CD8036FB-6CE0-7A4A-99FB-45DB04A50A4F}"/>
              </a:ext>
            </a:extLst>
          </p:cNvPr>
          <p:cNvPicPr>
            <a:picLocks noChangeAspect="1"/>
          </p:cNvPicPr>
          <p:nvPr userDrawn="1"/>
        </p:nvPicPr>
        <p:blipFill rotWithShape="1">
          <a:blip r:embed="rId4"/>
          <a:srcRect l="42194" t="39822" r="19608" b="39976"/>
          <a:stretch/>
        </p:blipFill>
        <p:spPr>
          <a:xfrm>
            <a:off x="3694771" y="1095719"/>
            <a:ext cx="2971866" cy="2034057"/>
          </a:xfrm>
          <a:prstGeom prst="rect">
            <a:avLst/>
          </a:prstGeom>
        </p:spPr>
      </p:pic>
    </p:spTree>
    <p:extLst>
      <p:ext uri="{BB962C8B-B14F-4D97-AF65-F5344CB8AC3E}">
        <p14:creationId xmlns:p14="http://schemas.microsoft.com/office/powerpoint/2010/main" val="23948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68576"/>
            <a:ext cx="7886700" cy="603385"/>
          </a:xfrm>
        </p:spPr>
        <p:txBody>
          <a:bodyPr>
            <a:normAutofit/>
          </a:bodyPr>
          <a:lstStyle>
            <a:lvl1pPr>
              <a:defRPr sz="2500">
                <a:solidFill>
                  <a:srgbClr val="1A74BD"/>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p:nvPr>
        </p:nvSpPr>
        <p:spPr>
          <a:xfrm>
            <a:off x="628650" y="1709854"/>
            <a:ext cx="7886700" cy="2922869"/>
          </a:xfrm>
        </p:spPr>
        <p:txBody>
          <a:bodyPr/>
          <a:lstStyle>
            <a:lvl1pPr>
              <a:defRPr sz="1800"/>
            </a:lvl1pPr>
            <a:lvl2pPr>
              <a:defRPr sz="1500"/>
            </a:lvl2pPr>
            <a:lvl3pPr>
              <a:defRPr sz="13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359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9532"/>
            <a:ext cx="7886700" cy="510952"/>
          </a:xfrm>
        </p:spPr>
        <p:txBody>
          <a:bodyPr>
            <a:noAutofit/>
          </a:bodyPr>
          <a:lstStyle>
            <a:lvl1pPr algn="ctr">
              <a:defRPr sz="2500" b="0">
                <a:solidFill>
                  <a:srgbClr val="1A74BD"/>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sz="half" idx="1"/>
          </p:nvPr>
        </p:nvSpPr>
        <p:spPr>
          <a:xfrm>
            <a:off x="628650" y="1599678"/>
            <a:ext cx="3886200" cy="3263504"/>
          </a:xfrm>
        </p:spPr>
        <p:txBody>
          <a:bodyPr/>
          <a:lstStyle>
            <a:lvl1pPr>
              <a:defRPr sz="1800"/>
            </a:lvl1pPr>
            <a:lvl2pPr>
              <a:defRPr sz="1500"/>
            </a:lvl2pPr>
            <a:lvl3pPr>
              <a:defRPr sz="13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599678"/>
            <a:ext cx="3886200" cy="3263504"/>
          </a:xfrm>
        </p:spPr>
        <p:txBody>
          <a:bodyPr/>
          <a:lstStyle>
            <a:lvl1pPr>
              <a:defRPr sz="1800"/>
            </a:lvl1pPr>
            <a:lvl2pPr>
              <a:defRPr sz="1500"/>
            </a:lvl2pPr>
            <a:lvl3pPr>
              <a:defRPr sz="13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06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424423"/>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94397"/>
            <a:ext cx="3868340" cy="2763441"/>
          </a:xfrm>
        </p:spPr>
        <p:txBody>
          <a:bodyPr/>
          <a:lstStyle>
            <a:lvl1pPr>
              <a:defRPr sz="1800"/>
            </a:lvl1pPr>
            <a:lvl2pPr>
              <a:defRPr sz="1500"/>
            </a:lvl2pPr>
            <a:lvl3pPr>
              <a:defRPr sz="1300"/>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29150" y="142442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94397"/>
            <a:ext cx="3887391" cy="2763441"/>
          </a:xfrm>
        </p:spPr>
        <p:txBody>
          <a:bodyPr/>
          <a:lstStyle>
            <a:lvl1pPr>
              <a:defRPr sz="1800"/>
            </a:lvl1pPr>
            <a:lvl2pPr>
              <a:defRPr sz="1500"/>
            </a:lvl2pPr>
            <a:lvl3pPr>
              <a:defRPr sz="1300"/>
            </a:lvl3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738C93B8-47FA-FA4A-A5B7-815239E2BD01}"/>
              </a:ext>
            </a:extLst>
          </p:cNvPr>
          <p:cNvSpPr>
            <a:spLocks noGrp="1"/>
          </p:cNvSpPr>
          <p:nvPr>
            <p:ph type="title" hasCustomPrompt="1"/>
          </p:nvPr>
        </p:nvSpPr>
        <p:spPr>
          <a:xfrm>
            <a:off x="628650" y="899532"/>
            <a:ext cx="7886700" cy="510952"/>
          </a:xfrm>
        </p:spPr>
        <p:txBody>
          <a:bodyPr>
            <a:noAutofit/>
          </a:bodyPr>
          <a:lstStyle>
            <a:lvl1pPr algn="ctr">
              <a:defRPr sz="2500" b="0">
                <a:solidFill>
                  <a:srgbClr val="1A74BD"/>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80095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1107688"/>
            <a:ext cx="2949178" cy="1134172"/>
          </a:xfrm>
        </p:spPr>
        <p:txBody>
          <a:bodyPr anchor="b">
            <a:normAutofit/>
          </a:bodyPr>
          <a:lstStyle>
            <a:lvl1pPr>
              <a:defRPr sz="1800">
                <a:solidFill>
                  <a:srgbClr val="1A74BD"/>
                </a:solidFill>
                <a:latin typeface="Times New Roman" panose="02020603050405020304" pitchFamily="18" charset="0"/>
                <a:cs typeface="Times New Roman" panose="02020603050405020304" pitchFamily="18" charset="0"/>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3887391" y="1107688"/>
            <a:ext cx="4629150" cy="3288100"/>
          </a:xfrm>
        </p:spPr>
        <p:txBody>
          <a:bodyPr/>
          <a:lstStyle>
            <a:lvl1pPr>
              <a:defRPr sz="1800"/>
            </a:lvl1pPr>
            <a:lvl2pPr>
              <a:defRPr sz="1500"/>
            </a:lvl2pPr>
            <a:lvl3pPr>
              <a:defRPr sz="1300"/>
            </a:lvl3pPr>
            <a:lvl4pPr>
              <a:defRPr sz="1200"/>
            </a:lvl4pPr>
            <a:lvl5pPr>
              <a:defRPr sz="10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341756"/>
            <a:ext cx="2949178" cy="20599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cxnSp>
        <p:nvCxnSpPr>
          <p:cNvPr id="9" name="Straight Connector 8">
            <a:extLst>
              <a:ext uri="{FF2B5EF4-FFF2-40B4-BE49-F238E27FC236}">
                <a16:creationId xmlns:a16="http://schemas.microsoft.com/office/drawing/2014/main" id="{DA7BDEFC-DF70-FE4A-A6DA-339835796FE0}"/>
              </a:ext>
            </a:extLst>
          </p:cNvPr>
          <p:cNvCxnSpPr/>
          <p:nvPr userDrawn="1"/>
        </p:nvCxnSpPr>
        <p:spPr>
          <a:xfrm>
            <a:off x="629841" y="2241860"/>
            <a:ext cx="29491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6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631473" y="1182688"/>
            <a:ext cx="3885068" cy="32131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9" name="Text Placeholder 8">
            <a:extLst>
              <a:ext uri="{FF2B5EF4-FFF2-40B4-BE49-F238E27FC236}">
                <a16:creationId xmlns:a16="http://schemas.microsoft.com/office/drawing/2014/main" id="{CD641F67-8ED6-224D-A24A-B8104A1A98F2}"/>
              </a:ext>
            </a:extLst>
          </p:cNvPr>
          <p:cNvSpPr>
            <a:spLocks noGrp="1"/>
          </p:cNvSpPr>
          <p:nvPr>
            <p:ph type="body" sz="quarter" idx="10"/>
          </p:nvPr>
        </p:nvSpPr>
        <p:spPr>
          <a:xfrm>
            <a:off x="627459" y="1182688"/>
            <a:ext cx="3227388" cy="3567732"/>
          </a:xfrm>
        </p:spPr>
        <p:txBody>
          <a:bodyPr/>
          <a:lstStyle>
            <a:lvl1pPr>
              <a:defRPr sz="1800"/>
            </a:lvl1pPr>
            <a:lvl2pPr>
              <a:defRPr sz="1500"/>
            </a:lvl2pPr>
            <a:lvl3pPr>
              <a:defRPr sz="13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999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89AAB626-5BB4-0B41-A548-D322DF58C275}"/>
              </a:ext>
            </a:extLst>
          </p:cNvPr>
          <p:cNvPicPr>
            <a:picLocks noChangeAspect="1"/>
          </p:cNvPicPr>
          <p:nvPr userDrawn="1"/>
        </p:nvPicPr>
        <p:blipFill>
          <a:blip r:embed="rId2"/>
          <a:stretch>
            <a:fillRect/>
          </a:stretch>
        </p:blipFill>
        <p:spPr>
          <a:xfrm>
            <a:off x="4060" y="0"/>
            <a:ext cx="9135879" cy="5143500"/>
          </a:xfrm>
          <a:prstGeom prst="rect">
            <a:avLst/>
          </a:prstGeom>
        </p:spPr>
      </p:pic>
      <p:sp>
        <p:nvSpPr>
          <p:cNvPr id="10" name="Picture Placeholder 9">
            <a:extLst>
              <a:ext uri="{FF2B5EF4-FFF2-40B4-BE49-F238E27FC236}">
                <a16:creationId xmlns:a16="http://schemas.microsoft.com/office/drawing/2014/main" id="{FB16EF15-37C6-094C-9076-A85769362118}"/>
              </a:ext>
            </a:extLst>
          </p:cNvPr>
          <p:cNvSpPr>
            <a:spLocks noGrp="1"/>
          </p:cNvSpPr>
          <p:nvPr>
            <p:ph type="pic" sz="quarter" idx="10"/>
          </p:nvPr>
        </p:nvSpPr>
        <p:spPr>
          <a:xfrm>
            <a:off x="922338" y="409575"/>
            <a:ext cx="2943225" cy="4325938"/>
          </a:xfrm>
        </p:spPr>
        <p:txBody>
          <a:bodyPr/>
          <a:lstStyle/>
          <a:p>
            <a:endParaRPr lang="en-US"/>
          </a:p>
        </p:txBody>
      </p:sp>
      <p:sp>
        <p:nvSpPr>
          <p:cNvPr id="12" name="Text Placeholder 11">
            <a:extLst>
              <a:ext uri="{FF2B5EF4-FFF2-40B4-BE49-F238E27FC236}">
                <a16:creationId xmlns:a16="http://schemas.microsoft.com/office/drawing/2014/main" id="{CA64C031-990F-4844-B335-61C361312951}"/>
              </a:ext>
            </a:extLst>
          </p:cNvPr>
          <p:cNvSpPr>
            <a:spLocks noGrp="1"/>
          </p:cNvSpPr>
          <p:nvPr>
            <p:ph type="body" sz="quarter" idx="11" hasCustomPrompt="1"/>
          </p:nvPr>
        </p:nvSpPr>
        <p:spPr>
          <a:xfrm>
            <a:off x="4846638" y="1166813"/>
            <a:ext cx="3487737" cy="476250"/>
          </a:xfrm>
        </p:spPr>
        <p:txBody>
          <a:bodyPr>
            <a:normAutofit/>
          </a:bodyPr>
          <a:lstStyle>
            <a:lvl1pPr marL="0" indent="0">
              <a:buNone/>
              <a:defRPr sz="2500">
                <a:solidFill>
                  <a:srgbClr val="1A74BD"/>
                </a:solidFill>
              </a:defRPr>
            </a:lvl1pPr>
          </a:lstStyle>
          <a:p>
            <a:pPr lvl="0"/>
            <a:r>
              <a:rPr lang="en-US"/>
              <a:t>Title goes here</a:t>
            </a:r>
          </a:p>
        </p:txBody>
      </p:sp>
      <p:sp>
        <p:nvSpPr>
          <p:cNvPr id="14" name="Text Placeholder 13">
            <a:extLst>
              <a:ext uri="{FF2B5EF4-FFF2-40B4-BE49-F238E27FC236}">
                <a16:creationId xmlns:a16="http://schemas.microsoft.com/office/drawing/2014/main" id="{EA195F33-3016-3A4E-879E-81E69EC0BD3A}"/>
              </a:ext>
            </a:extLst>
          </p:cNvPr>
          <p:cNvSpPr>
            <a:spLocks noGrp="1"/>
          </p:cNvSpPr>
          <p:nvPr>
            <p:ph type="body" sz="quarter" idx="12" hasCustomPrompt="1"/>
          </p:nvPr>
        </p:nvSpPr>
        <p:spPr>
          <a:xfrm>
            <a:off x="4846638" y="1828800"/>
            <a:ext cx="3487737" cy="2222500"/>
          </a:xfrm>
        </p:spPr>
        <p:txBody>
          <a:bodyPr>
            <a:normAutofit/>
          </a:bodyPr>
          <a:lstStyle>
            <a:lvl1pPr marL="0" indent="0">
              <a:buNone/>
              <a:defRPr sz="1000"/>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a:t>Text goes here.</a:t>
            </a:r>
          </a:p>
        </p:txBody>
      </p:sp>
      <p:pic>
        <p:nvPicPr>
          <p:cNvPr id="15" name="Picture 14">
            <a:extLst>
              <a:ext uri="{FF2B5EF4-FFF2-40B4-BE49-F238E27FC236}">
                <a16:creationId xmlns:a16="http://schemas.microsoft.com/office/drawing/2014/main" id="{E7406BA0-A9D0-F642-9CF0-FB39BB281409}"/>
              </a:ext>
            </a:extLst>
          </p:cNvPr>
          <p:cNvPicPr>
            <a:picLocks noChangeAspect="1"/>
          </p:cNvPicPr>
          <p:nvPr userDrawn="1"/>
        </p:nvPicPr>
        <p:blipFill rotWithShape="1">
          <a:blip r:embed="rId3"/>
          <a:srcRect t="13758" b="23549"/>
          <a:stretch/>
        </p:blipFill>
        <p:spPr>
          <a:xfrm>
            <a:off x="5478944" y="253254"/>
            <a:ext cx="2118753" cy="698582"/>
          </a:xfrm>
          <a:prstGeom prst="rect">
            <a:avLst/>
          </a:prstGeom>
        </p:spPr>
      </p:pic>
    </p:spTree>
    <p:extLst>
      <p:ext uri="{BB962C8B-B14F-4D97-AF65-F5344CB8AC3E}">
        <p14:creationId xmlns:p14="http://schemas.microsoft.com/office/powerpoint/2010/main" val="163217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23CC764A-2051-394C-887F-957DA43B407E}"/>
              </a:ext>
            </a:extLst>
          </p:cNvPr>
          <p:cNvPicPr>
            <a:picLocks noChangeAspect="1"/>
          </p:cNvPicPr>
          <p:nvPr userDrawn="1"/>
        </p:nvPicPr>
        <p:blipFill>
          <a:blip r:embed="rId2"/>
          <a:stretch>
            <a:fillRect/>
          </a:stretch>
        </p:blipFill>
        <p:spPr>
          <a:xfrm>
            <a:off x="4060" y="0"/>
            <a:ext cx="9135879" cy="5143500"/>
          </a:xfrm>
          <a:prstGeom prst="rect">
            <a:avLst/>
          </a:prstGeom>
        </p:spPr>
      </p:pic>
      <p:sp>
        <p:nvSpPr>
          <p:cNvPr id="8" name="Picture Placeholder 7">
            <a:extLst>
              <a:ext uri="{FF2B5EF4-FFF2-40B4-BE49-F238E27FC236}">
                <a16:creationId xmlns:a16="http://schemas.microsoft.com/office/drawing/2014/main" id="{4172043C-1817-FE4D-A60D-B345EB12A635}"/>
              </a:ext>
            </a:extLst>
          </p:cNvPr>
          <p:cNvSpPr>
            <a:spLocks noGrp="1"/>
          </p:cNvSpPr>
          <p:nvPr>
            <p:ph type="pic" sz="quarter" idx="10"/>
          </p:nvPr>
        </p:nvSpPr>
        <p:spPr>
          <a:xfrm>
            <a:off x="4779963" y="951571"/>
            <a:ext cx="3086100" cy="3323567"/>
          </a:xfrm>
        </p:spPr>
        <p:txBody>
          <a:bodyPr/>
          <a:lstStyle/>
          <a:p>
            <a:endParaRPr lang="en-US"/>
          </a:p>
        </p:txBody>
      </p:sp>
      <p:sp>
        <p:nvSpPr>
          <p:cNvPr id="10" name="Text Placeholder 9">
            <a:extLst>
              <a:ext uri="{FF2B5EF4-FFF2-40B4-BE49-F238E27FC236}">
                <a16:creationId xmlns:a16="http://schemas.microsoft.com/office/drawing/2014/main" id="{E6D62DAE-E01E-3242-B139-E664CDD75DC2}"/>
              </a:ext>
            </a:extLst>
          </p:cNvPr>
          <p:cNvSpPr>
            <a:spLocks noGrp="1"/>
          </p:cNvSpPr>
          <p:nvPr>
            <p:ph type="body" sz="quarter" idx="11"/>
          </p:nvPr>
        </p:nvSpPr>
        <p:spPr>
          <a:xfrm>
            <a:off x="631825" y="951571"/>
            <a:ext cx="3694113" cy="3323567"/>
          </a:xfrm>
        </p:spPr>
        <p:txBody>
          <a:bodyPr/>
          <a:lstStyle>
            <a:lvl1pPr>
              <a:defRPr sz="1800"/>
            </a:lvl1pPr>
            <a:lvl2pPr>
              <a:defRPr sz="1500"/>
            </a:lvl2pPr>
            <a:lvl3pPr>
              <a:defRPr sz="13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6CCA3118-400B-FC4C-852B-F05E76741CFC}"/>
              </a:ext>
            </a:extLst>
          </p:cNvPr>
          <p:cNvSpPr>
            <a:spLocks noGrp="1"/>
          </p:cNvSpPr>
          <p:nvPr>
            <p:ph type="title" hasCustomPrompt="1"/>
          </p:nvPr>
        </p:nvSpPr>
        <p:spPr>
          <a:xfrm>
            <a:off x="0" y="220310"/>
            <a:ext cx="5600972" cy="510952"/>
          </a:xfrm>
        </p:spPr>
        <p:txBody>
          <a:bodyPr>
            <a:noAutofit/>
          </a:bodyPr>
          <a:lstStyle>
            <a:lvl1pPr algn="ctr">
              <a:defRPr sz="2500" b="0">
                <a:solidFill>
                  <a:srgbClr val="1A74BD"/>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12" name="Picture 11">
            <a:extLst>
              <a:ext uri="{FF2B5EF4-FFF2-40B4-BE49-F238E27FC236}">
                <a16:creationId xmlns:a16="http://schemas.microsoft.com/office/drawing/2014/main" id="{054F9AB7-44B0-6142-8D63-066951FAF998}"/>
              </a:ext>
            </a:extLst>
          </p:cNvPr>
          <p:cNvPicPr>
            <a:picLocks noChangeAspect="1"/>
          </p:cNvPicPr>
          <p:nvPr userDrawn="1"/>
        </p:nvPicPr>
        <p:blipFill rotWithShape="1">
          <a:blip r:embed="rId3"/>
          <a:srcRect t="13758" b="23549"/>
          <a:stretch/>
        </p:blipFill>
        <p:spPr>
          <a:xfrm>
            <a:off x="0" y="4431164"/>
            <a:ext cx="1779984" cy="586885"/>
          </a:xfrm>
          <a:prstGeom prst="rect">
            <a:avLst/>
          </a:prstGeom>
        </p:spPr>
      </p:pic>
    </p:spTree>
    <p:extLst>
      <p:ext uri="{BB962C8B-B14F-4D97-AF65-F5344CB8AC3E}">
        <p14:creationId xmlns:p14="http://schemas.microsoft.com/office/powerpoint/2010/main" val="342764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E906AC9E-B84B-AB45-AFA8-41B428660E84}"/>
              </a:ext>
            </a:extLst>
          </p:cNvPr>
          <p:cNvPicPr>
            <a:picLocks noChangeAspect="1"/>
          </p:cNvPicPr>
          <p:nvPr userDrawn="1"/>
        </p:nvPicPr>
        <p:blipFill rotWithShape="1">
          <a:blip r:embed="rId2"/>
          <a:srcRect r="2886"/>
          <a:stretch/>
        </p:blipFill>
        <p:spPr>
          <a:xfrm>
            <a:off x="271685" y="0"/>
            <a:ext cx="8872315" cy="5143500"/>
          </a:xfrm>
          <a:prstGeom prst="rect">
            <a:avLst/>
          </a:prstGeom>
        </p:spPr>
      </p:pic>
      <p:sp>
        <p:nvSpPr>
          <p:cNvPr id="10" name="Picture Placeholder 9">
            <a:extLst>
              <a:ext uri="{FF2B5EF4-FFF2-40B4-BE49-F238E27FC236}">
                <a16:creationId xmlns:a16="http://schemas.microsoft.com/office/drawing/2014/main" id="{FB16EF15-37C6-094C-9076-A85769362118}"/>
              </a:ext>
            </a:extLst>
          </p:cNvPr>
          <p:cNvSpPr>
            <a:spLocks noGrp="1"/>
          </p:cNvSpPr>
          <p:nvPr>
            <p:ph type="pic" sz="quarter" idx="10"/>
          </p:nvPr>
        </p:nvSpPr>
        <p:spPr>
          <a:xfrm>
            <a:off x="3791408" y="379140"/>
            <a:ext cx="2334323" cy="3211513"/>
          </a:xfrm>
        </p:spPr>
        <p:txBody>
          <a:bodyPr/>
          <a:lstStyle/>
          <a:p>
            <a:endParaRPr lang="en-US"/>
          </a:p>
        </p:txBody>
      </p:sp>
      <p:sp>
        <p:nvSpPr>
          <p:cNvPr id="12" name="Text Placeholder 11">
            <a:extLst>
              <a:ext uri="{FF2B5EF4-FFF2-40B4-BE49-F238E27FC236}">
                <a16:creationId xmlns:a16="http://schemas.microsoft.com/office/drawing/2014/main" id="{CA64C031-990F-4844-B335-61C361312951}"/>
              </a:ext>
            </a:extLst>
          </p:cNvPr>
          <p:cNvSpPr>
            <a:spLocks noGrp="1"/>
          </p:cNvSpPr>
          <p:nvPr>
            <p:ph type="body" sz="quarter" idx="11" hasCustomPrompt="1"/>
          </p:nvPr>
        </p:nvSpPr>
        <p:spPr>
          <a:xfrm>
            <a:off x="564564" y="1192947"/>
            <a:ext cx="3044707" cy="476250"/>
          </a:xfrm>
        </p:spPr>
        <p:txBody>
          <a:bodyPr>
            <a:normAutofit/>
          </a:bodyPr>
          <a:lstStyle>
            <a:lvl1pPr marL="0" indent="0">
              <a:buNone/>
              <a:defRPr sz="2500">
                <a:solidFill>
                  <a:srgbClr val="1A74BD"/>
                </a:solidFill>
              </a:defRPr>
            </a:lvl1pPr>
          </a:lstStyle>
          <a:p>
            <a:pPr lvl="0"/>
            <a:r>
              <a:rPr lang="en-US"/>
              <a:t>TITLE GOES HERE</a:t>
            </a:r>
          </a:p>
        </p:txBody>
      </p:sp>
      <p:sp>
        <p:nvSpPr>
          <p:cNvPr id="9" name="Picture Placeholder 9">
            <a:extLst>
              <a:ext uri="{FF2B5EF4-FFF2-40B4-BE49-F238E27FC236}">
                <a16:creationId xmlns:a16="http://schemas.microsoft.com/office/drawing/2014/main" id="{F8F77C25-EF3A-874E-8D94-DD1930CA2052}"/>
              </a:ext>
            </a:extLst>
          </p:cNvPr>
          <p:cNvSpPr>
            <a:spLocks noGrp="1"/>
          </p:cNvSpPr>
          <p:nvPr>
            <p:ph type="pic" sz="quarter" idx="13"/>
          </p:nvPr>
        </p:nvSpPr>
        <p:spPr>
          <a:xfrm>
            <a:off x="6307867" y="379140"/>
            <a:ext cx="2334323" cy="2103865"/>
          </a:xfrm>
        </p:spPr>
        <p:txBody>
          <a:bodyPr/>
          <a:lstStyle/>
          <a:p>
            <a:endParaRPr lang="en-US"/>
          </a:p>
        </p:txBody>
      </p:sp>
      <p:sp>
        <p:nvSpPr>
          <p:cNvPr id="11" name="Picture Placeholder 9">
            <a:extLst>
              <a:ext uri="{FF2B5EF4-FFF2-40B4-BE49-F238E27FC236}">
                <a16:creationId xmlns:a16="http://schemas.microsoft.com/office/drawing/2014/main" id="{3EB9EE11-D3E6-7A48-B76A-066410FE8C2D}"/>
              </a:ext>
            </a:extLst>
          </p:cNvPr>
          <p:cNvSpPr>
            <a:spLocks noGrp="1"/>
          </p:cNvSpPr>
          <p:nvPr>
            <p:ph type="pic" sz="quarter" idx="14"/>
          </p:nvPr>
        </p:nvSpPr>
        <p:spPr>
          <a:xfrm>
            <a:off x="6307867" y="2660495"/>
            <a:ext cx="2334323" cy="2103865"/>
          </a:xfrm>
        </p:spPr>
        <p:txBody>
          <a:bodyPr/>
          <a:lstStyle/>
          <a:p>
            <a:endParaRPr lang="en-US"/>
          </a:p>
        </p:txBody>
      </p:sp>
      <p:sp>
        <p:nvSpPr>
          <p:cNvPr id="13" name="Text Placeholder 9">
            <a:extLst>
              <a:ext uri="{FF2B5EF4-FFF2-40B4-BE49-F238E27FC236}">
                <a16:creationId xmlns:a16="http://schemas.microsoft.com/office/drawing/2014/main" id="{F757B1AF-9E23-3C4B-BF0F-0669EC904B32}"/>
              </a:ext>
            </a:extLst>
          </p:cNvPr>
          <p:cNvSpPr>
            <a:spLocks noGrp="1"/>
          </p:cNvSpPr>
          <p:nvPr>
            <p:ph type="body" sz="quarter" idx="15"/>
          </p:nvPr>
        </p:nvSpPr>
        <p:spPr>
          <a:xfrm>
            <a:off x="564565" y="1828800"/>
            <a:ext cx="3044707" cy="2713967"/>
          </a:xfrm>
        </p:spPr>
        <p:txBody>
          <a:bodyPr/>
          <a:lstStyle>
            <a:lvl1pPr>
              <a:defRPr sz="1800"/>
            </a:lvl1pPr>
            <a:lvl2pPr>
              <a:defRPr sz="1500"/>
            </a:lvl2pPr>
            <a:lvl3pPr>
              <a:defRPr sz="13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69A48E99-D3CE-B042-A491-380C88FD6DAA}"/>
              </a:ext>
            </a:extLst>
          </p:cNvPr>
          <p:cNvCxnSpPr/>
          <p:nvPr userDrawn="1"/>
        </p:nvCxnSpPr>
        <p:spPr>
          <a:xfrm>
            <a:off x="564564" y="1658511"/>
            <a:ext cx="29491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61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2CA7D53E-FC4A-C141-AAF7-94AE64079966}"/>
              </a:ext>
            </a:extLst>
          </p:cNvPr>
          <p:cNvPicPr>
            <a:picLocks noChangeAspect="1"/>
          </p:cNvPicPr>
          <p:nvPr userDrawn="1"/>
        </p:nvPicPr>
        <p:blipFill>
          <a:blip r:embed="rId11"/>
          <a:stretch>
            <a:fillRect/>
          </a:stretch>
        </p:blipFill>
        <p:spPr>
          <a:xfrm>
            <a:off x="4060" y="0"/>
            <a:ext cx="9135879" cy="5143500"/>
          </a:xfrm>
          <a:prstGeom prst="rect">
            <a:avLst/>
          </a:prstGeom>
        </p:spPr>
      </p:pic>
      <p:sp>
        <p:nvSpPr>
          <p:cNvPr id="2" name="Title Placeholder 1"/>
          <p:cNvSpPr>
            <a:spLocks noGrp="1"/>
          </p:cNvSpPr>
          <p:nvPr>
            <p:ph type="title"/>
          </p:nvPr>
        </p:nvSpPr>
        <p:spPr>
          <a:xfrm>
            <a:off x="628650" y="556341"/>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651716"/>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294778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6" r:id="rId5"/>
    <p:sldLayoutId id="2147483667" r:id="rId6"/>
    <p:sldLayoutId id="2147483661" r:id="rId7"/>
    <p:sldLayoutId id="2147483665" r:id="rId8"/>
    <p:sldLayoutId id="2147483679" r:id="rId9"/>
  </p:sldLayoutIdLst>
  <p:txStyles>
    <p:titleStyle>
      <a:lvl1pPr algn="l" defTabSz="685800" rtl="0" eaLnBrk="1" latinLnBrk="0" hangingPunct="1">
        <a:lnSpc>
          <a:spcPct val="90000"/>
        </a:lnSpc>
        <a:spcBef>
          <a:spcPct val="0"/>
        </a:spcBef>
        <a:buNone/>
        <a:defRPr sz="2500" kern="1200">
          <a:solidFill>
            <a:srgbClr val="1A74BD"/>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4.xml"/><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EA65-C72B-D341-B456-0C8F5D896730}"/>
              </a:ext>
            </a:extLst>
          </p:cNvPr>
          <p:cNvSpPr>
            <a:spLocks noGrp="1"/>
          </p:cNvSpPr>
          <p:nvPr>
            <p:ph type="ctrTitle"/>
          </p:nvPr>
        </p:nvSpPr>
        <p:spPr>
          <a:xfrm>
            <a:off x="475487" y="3479182"/>
            <a:ext cx="8258861" cy="714462"/>
          </a:xfrm>
        </p:spPr>
        <p:txBody>
          <a:bodyPr>
            <a:noAutofit/>
          </a:bodyPr>
          <a:lstStyle/>
          <a:p>
            <a:r>
              <a:rPr lang="en-US" sz="2800">
                <a:latin typeface="Times New Roman"/>
                <a:cs typeface="Times New Roman"/>
              </a:rPr>
              <a:t>Parish Income (Unrestricted, Restricted &amp; Designated)</a:t>
            </a:r>
            <a:endParaRPr lang="en-US" sz="2800"/>
          </a:p>
        </p:txBody>
      </p:sp>
      <p:sp>
        <p:nvSpPr>
          <p:cNvPr id="3" name="Subtitle 2">
            <a:extLst>
              <a:ext uri="{FF2B5EF4-FFF2-40B4-BE49-F238E27FC236}">
                <a16:creationId xmlns:a16="http://schemas.microsoft.com/office/drawing/2014/main" id="{DF0C2BC8-44CA-9742-AEA5-6A335CBA0FBC}"/>
              </a:ext>
            </a:extLst>
          </p:cNvPr>
          <p:cNvSpPr>
            <a:spLocks noGrp="1"/>
          </p:cNvSpPr>
          <p:nvPr>
            <p:ph type="subTitle" idx="1"/>
          </p:nvPr>
        </p:nvSpPr>
        <p:spPr/>
        <p:txBody>
          <a:bodyPr/>
          <a:lstStyle/>
          <a:p>
            <a:r>
              <a:rPr lang="en-US"/>
              <a:t>Parish &amp; School Financial Consulting</a:t>
            </a:r>
          </a:p>
        </p:txBody>
      </p:sp>
    </p:spTree>
    <p:extLst>
      <p:ext uri="{BB962C8B-B14F-4D97-AF65-F5344CB8AC3E}">
        <p14:creationId xmlns:p14="http://schemas.microsoft.com/office/powerpoint/2010/main" val="2838296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00E7-18D4-4449-CD4E-1B84D4B0F168}"/>
              </a:ext>
            </a:extLst>
          </p:cNvPr>
          <p:cNvSpPr>
            <a:spLocks noGrp="1"/>
          </p:cNvSpPr>
          <p:nvPr>
            <p:ph type="title"/>
          </p:nvPr>
        </p:nvSpPr>
        <p:spPr>
          <a:xfrm>
            <a:off x="628650" y="510777"/>
            <a:ext cx="7886700" cy="603385"/>
          </a:xfrm>
        </p:spPr>
        <p:txBody>
          <a:bodyPr/>
          <a:lstStyle/>
          <a:p>
            <a:r>
              <a:rPr lang="en-US"/>
              <a:t>Example #3</a:t>
            </a:r>
          </a:p>
        </p:txBody>
      </p:sp>
      <p:sp>
        <p:nvSpPr>
          <p:cNvPr id="3" name="Content Placeholder 2">
            <a:extLst>
              <a:ext uri="{FF2B5EF4-FFF2-40B4-BE49-F238E27FC236}">
                <a16:creationId xmlns:a16="http://schemas.microsoft.com/office/drawing/2014/main" id="{1E9751FE-5E0B-6661-C4A8-820DD99126A6}"/>
              </a:ext>
            </a:extLst>
          </p:cNvPr>
          <p:cNvSpPr>
            <a:spLocks noGrp="1"/>
          </p:cNvSpPr>
          <p:nvPr>
            <p:ph idx="1"/>
          </p:nvPr>
        </p:nvSpPr>
        <p:spPr>
          <a:xfrm>
            <a:off x="628649" y="1047136"/>
            <a:ext cx="8389990" cy="3585588"/>
          </a:xfrm>
        </p:spPr>
        <p:txBody>
          <a:bodyPr/>
          <a:lstStyle/>
          <a:p>
            <a:pPr marL="0" indent="0">
              <a:buNone/>
            </a:pPr>
            <a:r>
              <a:rPr lang="en-US" b="1"/>
              <a:t>Question</a:t>
            </a:r>
            <a:r>
              <a:rPr lang="en-US" sz="1800" b="1"/>
              <a:t>:  </a:t>
            </a:r>
            <a:r>
              <a:rPr lang="en-US" sz="1800"/>
              <a:t>A donor comes forward and offers St. Adelina $60,000 for a </a:t>
            </a:r>
            <a:r>
              <a:rPr lang="en-US"/>
              <a:t>columbarium</a:t>
            </a:r>
            <a:r>
              <a:rPr lang="en-US" sz="1800"/>
              <a:t>.</a:t>
            </a:r>
          </a:p>
          <a:p>
            <a:endParaRPr lang="en-US"/>
          </a:p>
        </p:txBody>
      </p:sp>
      <p:sp>
        <p:nvSpPr>
          <p:cNvPr id="4" name="Content Placeholder 7">
            <a:extLst>
              <a:ext uri="{FF2B5EF4-FFF2-40B4-BE49-F238E27FC236}">
                <a16:creationId xmlns:a16="http://schemas.microsoft.com/office/drawing/2014/main" id="{A56CFF1E-CC9E-D9CC-3005-5224007E08C0}"/>
              </a:ext>
            </a:extLst>
          </p:cNvPr>
          <p:cNvSpPr txBox="1">
            <a:spLocks/>
          </p:cNvSpPr>
          <p:nvPr/>
        </p:nvSpPr>
        <p:spPr>
          <a:xfrm>
            <a:off x="628650" y="1737670"/>
            <a:ext cx="7886700" cy="590032"/>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400"/>
              <a:t>Answer: Restricted</a:t>
            </a:r>
            <a:endParaRPr lang="en-US"/>
          </a:p>
        </p:txBody>
      </p:sp>
      <p:sp>
        <p:nvSpPr>
          <p:cNvPr id="5" name="Content Placeholder 7">
            <a:extLst>
              <a:ext uri="{FF2B5EF4-FFF2-40B4-BE49-F238E27FC236}">
                <a16:creationId xmlns:a16="http://schemas.microsoft.com/office/drawing/2014/main" id="{497EAC52-F016-D794-DB29-F706DFDA7311}"/>
              </a:ext>
            </a:extLst>
          </p:cNvPr>
          <p:cNvSpPr txBox="1">
            <a:spLocks/>
          </p:cNvSpPr>
          <p:nvPr/>
        </p:nvSpPr>
        <p:spPr>
          <a:xfrm>
            <a:off x="628650" y="2450509"/>
            <a:ext cx="7886700" cy="590032"/>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400"/>
              <a:t>Or is it?</a:t>
            </a:r>
            <a:endParaRPr lang="en-US"/>
          </a:p>
        </p:txBody>
      </p:sp>
      <p:sp>
        <p:nvSpPr>
          <p:cNvPr id="6" name="TextBox 5">
            <a:extLst>
              <a:ext uri="{FF2B5EF4-FFF2-40B4-BE49-F238E27FC236}">
                <a16:creationId xmlns:a16="http://schemas.microsoft.com/office/drawing/2014/main" id="{CE6BF3C6-D309-F386-FA68-1CE45A7D23CE}"/>
              </a:ext>
            </a:extLst>
          </p:cNvPr>
          <p:cNvSpPr txBox="1"/>
          <p:nvPr/>
        </p:nvSpPr>
        <p:spPr>
          <a:xfrm>
            <a:off x="628650" y="3219201"/>
            <a:ext cx="8146640" cy="1754326"/>
          </a:xfrm>
          <a:prstGeom prst="rect">
            <a:avLst/>
          </a:prstGeom>
          <a:noFill/>
        </p:spPr>
        <p:txBody>
          <a:bodyPr wrap="square" rtlCol="0">
            <a:spAutoFit/>
          </a:bodyPr>
          <a:lstStyle/>
          <a:p>
            <a:r>
              <a:rPr lang="en-US" b="1"/>
              <a:t>Considerations:</a:t>
            </a:r>
          </a:p>
          <a:p>
            <a:r>
              <a:rPr lang="en-US"/>
              <a:t>1. </a:t>
            </a:r>
            <a:r>
              <a:rPr lang="en-US" sz="1800"/>
              <a:t>Is the donor’s intent in writing? </a:t>
            </a:r>
          </a:p>
          <a:p>
            <a:r>
              <a:rPr lang="en-US" sz="1800"/>
              <a:t>2. Does the parish want a </a:t>
            </a:r>
            <a:r>
              <a:rPr lang="en-US"/>
              <a:t>columbarium</a:t>
            </a:r>
            <a:r>
              <a:rPr lang="en-US" sz="1800"/>
              <a:t>?</a:t>
            </a:r>
          </a:p>
          <a:p>
            <a:r>
              <a:rPr lang="en-US"/>
              <a:t>3. </a:t>
            </a:r>
            <a:r>
              <a:rPr lang="en-US" sz="1800"/>
              <a:t>What if the </a:t>
            </a:r>
            <a:r>
              <a:rPr lang="en-US"/>
              <a:t>columbarium</a:t>
            </a:r>
            <a:r>
              <a:rPr lang="en-US" sz="1800"/>
              <a:t> costs more than $60,000?  Less than $60,000?</a:t>
            </a:r>
          </a:p>
          <a:p>
            <a:r>
              <a:rPr lang="en-US" sz="1800"/>
              <a:t>4. The Parish </a:t>
            </a:r>
            <a:r>
              <a:rPr lang="en-US"/>
              <a:t>needs </a:t>
            </a:r>
            <a:r>
              <a:rPr lang="en-US" sz="1800"/>
              <a:t>Proxy approval, Archdiocesan Building Commission approval, etc.</a:t>
            </a:r>
          </a:p>
          <a:p>
            <a:endParaRPr lang="en-US"/>
          </a:p>
        </p:txBody>
      </p:sp>
    </p:spTree>
    <p:extLst>
      <p:ext uri="{BB962C8B-B14F-4D97-AF65-F5344CB8AC3E}">
        <p14:creationId xmlns:p14="http://schemas.microsoft.com/office/powerpoint/2010/main" val="119741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017B-BEFD-83D1-EB0A-0C5579112A01}"/>
              </a:ext>
            </a:extLst>
          </p:cNvPr>
          <p:cNvSpPr>
            <a:spLocks noGrp="1"/>
          </p:cNvSpPr>
          <p:nvPr>
            <p:ph type="title"/>
          </p:nvPr>
        </p:nvSpPr>
        <p:spPr>
          <a:xfrm>
            <a:off x="628650" y="510777"/>
            <a:ext cx="7886700" cy="603385"/>
          </a:xfrm>
        </p:spPr>
        <p:txBody>
          <a:bodyPr/>
          <a:lstStyle/>
          <a:p>
            <a:r>
              <a:rPr lang="en-US"/>
              <a:t>Example #4</a:t>
            </a:r>
          </a:p>
        </p:txBody>
      </p:sp>
      <p:sp>
        <p:nvSpPr>
          <p:cNvPr id="3" name="Content Placeholder 2">
            <a:extLst>
              <a:ext uri="{FF2B5EF4-FFF2-40B4-BE49-F238E27FC236}">
                <a16:creationId xmlns:a16="http://schemas.microsoft.com/office/drawing/2014/main" id="{8A969638-2E3C-0741-923F-B3E0B6D2E896}"/>
              </a:ext>
            </a:extLst>
          </p:cNvPr>
          <p:cNvSpPr>
            <a:spLocks noGrp="1"/>
          </p:cNvSpPr>
          <p:nvPr>
            <p:ph idx="1"/>
          </p:nvPr>
        </p:nvSpPr>
        <p:spPr>
          <a:xfrm>
            <a:off x="628650" y="1114162"/>
            <a:ext cx="7886700" cy="3518561"/>
          </a:xfrm>
        </p:spPr>
        <p:txBody>
          <a:bodyPr>
            <a:normAutofit/>
          </a:bodyPr>
          <a:lstStyle/>
          <a:p>
            <a:pPr marL="0" indent="0">
              <a:buNone/>
            </a:pPr>
            <a:r>
              <a:rPr lang="en-US" b="1"/>
              <a:t>Question</a:t>
            </a:r>
            <a:r>
              <a:rPr lang="en-US" sz="1800" b="1"/>
              <a:t>:  </a:t>
            </a:r>
            <a:r>
              <a:rPr lang="en-US" sz="1800"/>
              <a:t>The Christian Women's group has $12,520 in its checking account. The money </a:t>
            </a:r>
            <a:r>
              <a:rPr lang="en-US"/>
              <a:t>was</a:t>
            </a:r>
            <a:r>
              <a:rPr lang="en-US" sz="1800"/>
              <a:t> raised through bake sales during the last fiscal year.</a:t>
            </a:r>
          </a:p>
          <a:p>
            <a:endParaRPr lang="en-US"/>
          </a:p>
          <a:p>
            <a:endParaRPr lang="en-US"/>
          </a:p>
          <a:p>
            <a:pPr marL="0" indent="0">
              <a:buNone/>
            </a:pPr>
            <a:endParaRPr lang="en-US" sz="1800" b="1"/>
          </a:p>
          <a:p>
            <a:pPr marL="0" indent="0">
              <a:buNone/>
            </a:pPr>
            <a:r>
              <a:rPr lang="en-US" sz="1800" b="1"/>
              <a:t>Considerations:</a:t>
            </a:r>
          </a:p>
          <a:p>
            <a:pPr marL="342900" indent="-342900">
              <a:buAutoNum type="arabicPeriod"/>
            </a:pPr>
            <a:r>
              <a:rPr lang="en-US" sz="1800"/>
              <a:t>Does the Christian Women’s group have bylaws?  Do the bylaws indicate the purpose of the group’s fundraising efforts?</a:t>
            </a:r>
          </a:p>
          <a:p>
            <a:pPr marL="342900" indent="-342900">
              <a:buAutoNum type="arabicPeriod"/>
            </a:pPr>
            <a:r>
              <a:rPr lang="en-US" sz="1800"/>
              <a:t>Is the pastor/administrator a signer on their bank account?</a:t>
            </a:r>
          </a:p>
          <a:p>
            <a:pPr marL="342900" indent="-342900">
              <a:buFont typeface="Arial" panose="020B0604020202020204" pitchFamily="34" charset="0"/>
              <a:buAutoNum type="arabicPeriod"/>
            </a:pPr>
            <a:r>
              <a:rPr lang="en-US" sz="1800"/>
              <a:t>Is their bookkeeping run through the parish books? It should be!</a:t>
            </a:r>
          </a:p>
          <a:p>
            <a:pPr marL="342900" indent="-342900">
              <a:buAutoNum type="arabicPeriod"/>
            </a:pPr>
            <a:endParaRPr lang="en-US" sz="1800"/>
          </a:p>
          <a:p>
            <a:pPr marL="0" indent="0">
              <a:buNone/>
            </a:pPr>
            <a:endParaRPr lang="en-US"/>
          </a:p>
        </p:txBody>
      </p:sp>
      <p:sp>
        <p:nvSpPr>
          <p:cNvPr id="4" name="Content Placeholder 7">
            <a:extLst>
              <a:ext uri="{FF2B5EF4-FFF2-40B4-BE49-F238E27FC236}">
                <a16:creationId xmlns:a16="http://schemas.microsoft.com/office/drawing/2014/main" id="{45A622F2-6EAC-DAC6-E32E-4C5FC9C2585D}"/>
              </a:ext>
            </a:extLst>
          </p:cNvPr>
          <p:cNvSpPr txBox="1">
            <a:spLocks/>
          </p:cNvSpPr>
          <p:nvPr/>
        </p:nvSpPr>
        <p:spPr>
          <a:xfrm>
            <a:off x="628650" y="1717547"/>
            <a:ext cx="7886700" cy="590032"/>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400"/>
              <a:t>Answer: Unrestricted / Designated</a:t>
            </a:r>
            <a:endParaRPr lang="en-US"/>
          </a:p>
        </p:txBody>
      </p:sp>
    </p:spTree>
    <p:extLst>
      <p:ext uri="{BB962C8B-B14F-4D97-AF65-F5344CB8AC3E}">
        <p14:creationId xmlns:p14="http://schemas.microsoft.com/office/powerpoint/2010/main" val="99338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43AC-8E44-A607-EFAB-9EF9DFAFFAB5}"/>
              </a:ext>
            </a:extLst>
          </p:cNvPr>
          <p:cNvSpPr>
            <a:spLocks noGrp="1"/>
          </p:cNvSpPr>
          <p:nvPr>
            <p:ph type="title"/>
          </p:nvPr>
        </p:nvSpPr>
        <p:spPr>
          <a:xfrm>
            <a:off x="628650" y="510777"/>
            <a:ext cx="7886700" cy="603385"/>
          </a:xfrm>
        </p:spPr>
        <p:txBody>
          <a:bodyPr/>
          <a:lstStyle/>
          <a:p>
            <a:r>
              <a:rPr lang="en-US"/>
              <a:t>Example #5</a:t>
            </a:r>
          </a:p>
        </p:txBody>
      </p:sp>
      <p:sp>
        <p:nvSpPr>
          <p:cNvPr id="3" name="Content Placeholder 2">
            <a:extLst>
              <a:ext uri="{FF2B5EF4-FFF2-40B4-BE49-F238E27FC236}">
                <a16:creationId xmlns:a16="http://schemas.microsoft.com/office/drawing/2014/main" id="{FAC3AC04-4B74-2DEE-2C54-EB5857C068BC}"/>
              </a:ext>
            </a:extLst>
          </p:cNvPr>
          <p:cNvSpPr>
            <a:spLocks noGrp="1"/>
          </p:cNvSpPr>
          <p:nvPr>
            <p:ph idx="1"/>
          </p:nvPr>
        </p:nvSpPr>
        <p:spPr>
          <a:xfrm>
            <a:off x="628649" y="1114162"/>
            <a:ext cx="8257253" cy="3518561"/>
          </a:xfrm>
        </p:spPr>
        <p:txBody>
          <a:bodyPr>
            <a:normAutofit fontScale="92500" lnSpcReduction="10000"/>
          </a:bodyPr>
          <a:lstStyle/>
          <a:p>
            <a:pPr marL="0" indent="0">
              <a:buNone/>
            </a:pPr>
            <a:r>
              <a:rPr lang="en-US" b="1" dirty="0"/>
              <a:t>Question: </a:t>
            </a:r>
            <a:r>
              <a:rPr lang="en-US" dirty="0"/>
              <a:t>St. Adelina receives a $250,000 Bequest.</a:t>
            </a:r>
          </a:p>
          <a:p>
            <a:endParaRPr lang="en-US" dirty="0"/>
          </a:p>
          <a:p>
            <a:endParaRPr lang="en-US" dirty="0"/>
          </a:p>
          <a:p>
            <a:pPr marL="0" indent="0">
              <a:buNone/>
            </a:pPr>
            <a:endParaRPr lang="en-US" sz="1800" b="1" dirty="0"/>
          </a:p>
          <a:p>
            <a:pPr marL="0" indent="0">
              <a:buNone/>
            </a:pPr>
            <a:r>
              <a:rPr lang="en-US" sz="1800" b="1" dirty="0"/>
              <a:t>Considerations:</a:t>
            </a:r>
          </a:p>
          <a:p>
            <a:pPr marL="342900" indent="-342900">
              <a:buAutoNum type="arabicPeriod"/>
            </a:pPr>
            <a:r>
              <a:rPr lang="en-US" sz="1800" dirty="0"/>
              <a:t>Parish leadership can “designate” the funds, but the bequest is unrestricted unless the donor puts a restriction on their bequest. This should be documented in the will or some other legal document.</a:t>
            </a:r>
          </a:p>
          <a:p>
            <a:pPr marL="342900" indent="-342900">
              <a:buAutoNum type="arabicPeriod"/>
            </a:pPr>
            <a:r>
              <a:rPr lang="en-US" sz="1800" dirty="0"/>
              <a:t>For accounting purposes, the amount of the bequest must be reported as income in the period in which the funds were received.</a:t>
            </a:r>
            <a:endParaRPr lang="en-US" dirty="0"/>
          </a:p>
          <a:p>
            <a:pPr marL="342900" indent="-342900">
              <a:buAutoNum type="arabicPeriod"/>
            </a:pPr>
            <a:r>
              <a:rPr lang="en-US" sz="1800" dirty="0"/>
              <a:t>What if the donor’s children ask the parish to use the funds for a specific purpose? The Parish could honor the request but are not obligated. The Bequest would not become </a:t>
            </a:r>
            <a:r>
              <a:rPr lang="en-US" sz="1800"/>
              <a:t>restricted though.</a:t>
            </a:r>
            <a:endParaRPr lang="en-US" sz="1800" dirty="0"/>
          </a:p>
          <a:p>
            <a:endParaRPr lang="en-US" dirty="0"/>
          </a:p>
        </p:txBody>
      </p:sp>
      <p:sp>
        <p:nvSpPr>
          <p:cNvPr id="4" name="Content Placeholder 7">
            <a:extLst>
              <a:ext uri="{FF2B5EF4-FFF2-40B4-BE49-F238E27FC236}">
                <a16:creationId xmlns:a16="http://schemas.microsoft.com/office/drawing/2014/main" id="{3BC5ABF7-35DC-98A5-F13F-BDDCEE7328FB}"/>
              </a:ext>
            </a:extLst>
          </p:cNvPr>
          <p:cNvSpPr txBox="1">
            <a:spLocks/>
          </p:cNvSpPr>
          <p:nvPr/>
        </p:nvSpPr>
        <p:spPr>
          <a:xfrm>
            <a:off x="628650" y="1533192"/>
            <a:ext cx="7886700" cy="590032"/>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400"/>
              <a:t>Answer: Unrestricted</a:t>
            </a:r>
            <a:endParaRPr lang="en-US"/>
          </a:p>
        </p:txBody>
      </p:sp>
    </p:spTree>
    <p:extLst>
      <p:ext uri="{BB962C8B-B14F-4D97-AF65-F5344CB8AC3E}">
        <p14:creationId xmlns:p14="http://schemas.microsoft.com/office/powerpoint/2010/main" val="242995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78B3-7305-7C88-B054-8910B4867126}"/>
              </a:ext>
            </a:extLst>
          </p:cNvPr>
          <p:cNvSpPr>
            <a:spLocks noGrp="1"/>
          </p:cNvSpPr>
          <p:nvPr>
            <p:ph type="title"/>
          </p:nvPr>
        </p:nvSpPr>
        <p:spPr>
          <a:xfrm>
            <a:off x="628650" y="510777"/>
            <a:ext cx="7886700" cy="603385"/>
          </a:xfrm>
        </p:spPr>
        <p:txBody>
          <a:bodyPr/>
          <a:lstStyle/>
          <a:p>
            <a:r>
              <a:rPr lang="en-US"/>
              <a:t>Example #6</a:t>
            </a:r>
          </a:p>
        </p:txBody>
      </p:sp>
      <p:sp>
        <p:nvSpPr>
          <p:cNvPr id="3" name="Content Placeholder 2">
            <a:extLst>
              <a:ext uri="{FF2B5EF4-FFF2-40B4-BE49-F238E27FC236}">
                <a16:creationId xmlns:a16="http://schemas.microsoft.com/office/drawing/2014/main" id="{18C16BEE-FA8E-523C-F84D-49AC5B6076A4}"/>
              </a:ext>
            </a:extLst>
          </p:cNvPr>
          <p:cNvSpPr>
            <a:spLocks noGrp="1"/>
          </p:cNvSpPr>
          <p:nvPr>
            <p:ph idx="1"/>
          </p:nvPr>
        </p:nvSpPr>
        <p:spPr>
          <a:xfrm>
            <a:off x="628650" y="1114162"/>
            <a:ext cx="7886700" cy="3518561"/>
          </a:xfrm>
        </p:spPr>
        <p:txBody>
          <a:bodyPr>
            <a:normAutofit lnSpcReduction="10000"/>
          </a:bodyPr>
          <a:lstStyle/>
          <a:p>
            <a:pPr marL="0" indent="0">
              <a:buNone/>
            </a:pPr>
            <a:r>
              <a:rPr lang="en-US" b="1"/>
              <a:t>Question: </a:t>
            </a:r>
            <a:r>
              <a:rPr lang="en-US"/>
              <a:t>A parishioner passes away. In the obituary, the family requests that all donations be made out to St. Adelina Parish. The daughter of the deceased comes in a few weeks later with 50 checks totaling $3,800. The daughter asks that the money be used for technology in the school. She is willing to put that in writing.</a:t>
            </a:r>
          </a:p>
          <a:p>
            <a:pPr marL="0" indent="0">
              <a:buNone/>
            </a:pPr>
            <a:endParaRPr lang="en-US"/>
          </a:p>
          <a:p>
            <a:pPr marL="0" indent="0">
              <a:buNone/>
            </a:pPr>
            <a:endParaRPr lang="en-US"/>
          </a:p>
          <a:p>
            <a:pPr marL="0" indent="0">
              <a:buNone/>
            </a:pPr>
            <a:endParaRPr lang="en-US"/>
          </a:p>
          <a:p>
            <a:pPr marL="0" indent="0">
              <a:buNone/>
            </a:pPr>
            <a:r>
              <a:rPr lang="en-US" b="1"/>
              <a:t>Considerations:</a:t>
            </a:r>
          </a:p>
          <a:p>
            <a:pPr marL="0" indent="0">
              <a:buNone/>
            </a:pPr>
            <a:r>
              <a:rPr lang="en-US"/>
              <a:t>1. The daughter is not the donor, so there is no true restriction.</a:t>
            </a:r>
          </a:p>
          <a:p>
            <a:pPr marL="0" indent="0">
              <a:buNone/>
            </a:pPr>
            <a:r>
              <a:rPr lang="en-US"/>
              <a:t>2. For financial reporting purposes, the donation is unrestricted, but if the parish would like to honor the daughter’s wishes, the funds could be designated by the Finance Council.</a:t>
            </a:r>
          </a:p>
          <a:p>
            <a:endParaRPr lang="en-US"/>
          </a:p>
        </p:txBody>
      </p:sp>
      <p:sp>
        <p:nvSpPr>
          <p:cNvPr id="4" name="Content Placeholder 7">
            <a:extLst>
              <a:ext uri="{FF2B5EF4-FFF2-40B4-BE49-F238E27FC236}">
                <a16:creationId xmlns:a16="http://schemas.microsoft.com/office/drawing/2014/main" id="{E8564509-04ED-1108-C5A7-90453DB299D1}"/>
              </a:ext>
            </a:extLst>
          </p:cNvPr>
          <p:cNvSpPr txBox="1">
            <a:spLocks/>
          </p:cNvSpPr>
          <p:nvPr/>
        </p:nvSpPr>
        <p:spPr>
          <a:xfrm>
            <a:off x="628650" y="2276734"/>
            <a:ext cx="7886700" cy="590032"/>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400"/>
              <a:t>Answer: Unrestricted</a:t>
            </a:r>
            <a:endParaRPr lang="en-US"/>
          </a:p>
        </p:txBody>
      </p:sp>
    </p:spTree>
    <p:extLst>
      <p:ext uri="{BB962C8B-B14F-4D97-AF65-F5344CB8AC3E}">
        <p14:creationId xmlns:p14="http://schemas.microsoft.com/office/powerpoint/2010/main" val="4987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DD3F-E7AF-A81C-C27C-7F07341CAB24}"/>
              </a:ext>
            </a:extLst>
          </p:cNvPr>
          <p:cNvSpPr>
            <a:spLocks noGrp="1"/>
          </p:cNvSpPr>
          <p:nvPr>
            <p:ph type="title"/>
          </p:nvPr>
        </p:nvSpPr>
        <p:spPr/>
        <p:txBody>
          <a:bodyPr/>
          <a:lstStyle/>
          <a:p>
            <a:r>
              <a:rPr lang="en-US"/>
              <a:t>What type of Income is it? </a:t>
            </a:r>
          </a:p>
        </p:txBody>
      </p:sp>
      <p:graphicFrame>
        <p:nvGraphicFramePr>
          <p:cNvPr id="7" name="Content Placeholder 6">
            <a:extLst>
              <a:ext uri="{FF2B5EF4-FFF2-40B4-BE49-F238E27FC236}">
                <a16:creationId xmlns:a16="http://schemas.microsoft.com/office/drawing/2014/main" id="{E65F1828-9250-B497-71C7-563EB6F51B87}"/>
              </a:ext>
            </a:extLst>
          </p:cNvPr>
          <p:cNvGraphicFramePr>
            <a:graphicFrameLocks noGrp="1"/>
          </p:cNvGraphicFramePr>
          <p:nvPr>
            <p:ph idx="1"/>
            <p:extLst>
              <p:ext uri="{D42A27DB-BD31-4B8C-83A1-F6EECF244321}">
                <p14:modId xmlns:p14="http://schemas.microsoft.com/office/powerpoint/2010/main" val="1647818678"/>
              </p:ext>
            </p:extLst>
          </p:nvPr>
        </p:nvGraphicFramePr>
        <p:xfrm>
          <a:off x="628650" y="1709854"/>
          <a:ext cx="7886700" cy="2922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76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4DAE61-17EC-D249-0B3F-899405A9B612}"/>
              </a:ext>
            </a:extLst>
          </p:cNvPr>
          <p:cNvSpPr>
            <a:spLocks noGrp="1"/>
          </p:cNvSpPr>
          <p:nvPr>
            <p:ph type="title"/>
          </p:nvPr>
        </p:nvSpPr>
        <p:spPr>
          <a:xfrm>
            <a:off x="495030" y="2075329"/>
            <a:ext cx="2160621" cy="2303930"/>
          </a:xfrm>
        </p:spPr>
        <p:txBody>
          <a:bodyPr vert="horz" lIns="91440" tIns="45720" rIns="91440" bIns="45720" rtlCol="0" anchor="t">
            <a:normAutofit/>
          </a:bodyPr>
          <a:lstStyle/>
          <a:p>
            <a:pPr algn="ctr" defTabSz="914400"/>
            <a:r>
              <a:rPr lang="en-US" sz="1400" kern="1200">
                <a:solidFill>
                  <a:srgbClr val="FFFFFF"/>
                </a:solidFill>
                <a:latin typeface="+mj-lt"/>
                <a:ea typeface="+mj-ea"/>
                <a:cs typeface="+mj-cs"/>
              </a:rPr>
              <a:t>If you have any questions email:</a:t>
            </a:r>
            <a:br>
              <a:rPr lang="en-US" sz="1400" kern="1200">
                <a:solidFill>
                  <a:srgbClr val="FFFFFF"/>
                </a:solidFill>
                <a:latin typeface="+mj-lt"/>
                <a:ea typeface="+mj-ea"/>
                <a:cs typeface="+mj-cs"/>
              </a:rPr>
            </a:br>
            <a:br>
              <a:rPr lang="en-US" sz="1400" kern="1200">
                <a:solidFill>
                  <a:srgbClr val="FFFFFF"/>
                </a:solidFill>
                <a:latin typeface="+mj-lt"/>
                <a:ea typeface="+mj-ea"/>
                <a:cs typeface="+mj-cs"/>
              </a:rPr>
            </a:br>
            <a:r>
              <a:rPr lang="en-US" sz="1400" kern="1200">
                <a:solidFill>
                  <a:srgbClr val="FFFFFF"/>
                </a:solidFill>
                <a:latin typeface="+mj-lt"/>
                <a:ea typeface="+mj-ea"/>
                <a:cs typeface="+mj-cs"/>
              </a:rPr>
              <a:t>ParishFinance@archmil.org</a:t>
            </a:r>
          </a:p>
        </p:txBody>
      </p:sp>
      <p:pic>
        <p:nvPicPr>
          <p:cNvPr id="5" name="Picture 4" descr="A logo for a church&#10;&#10;Description automatically generated">
            <a:extLst>
              <a:ext uri="{FF2B5EF4-FFF2-40B4-BE49-F238E27FC236}">
                <a16:creationId xmlns:a16="http://schemas.microsoft.com/office/drawing/2014/main" id="{3B073294-C593-337F-3199-FAD29BABE6FB}"/>
              </a:ext>
            </a:extLst>
          </p:cNvPr>
          <p:cNvPicPr>
            <a:picLocks noChangeAspect="1"/>
          </p:cNvPicPr>
          <p:nvPr/>
        </p:nvPicPr>
        <p:blipFill>
          <a:blip r:embed="rId3"/>
          <a:stretch>
            <a:fillRect/>
          </a:stretch>
        </p:blipFill>
        <p:spPr>
          <a:xfrm>
            <a:off x="3742050" y="350406"/>
            <a:ext cx="4688852" cy="4442688"/>
          </a:xfrm>
          <a:prstGeom prst="rect">
            <a:avLst/>
          </a:prstGeom>
        </p:spPr>
      </p:pic>
    </p:spTree>
    <p:extLst>
      <p:ext uri="{BB962C8B-B14F-4D97-AF65-F5344CB8AC3E}">
        <p14:creationId xmlns:p14="http://schemas.microsoft.com/office/powerpoint/2010/main" val="25360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7ACD-2D0A-224B-0663-4FF0B8C4BB9D}"/>
              </a:ext>
            </a:extLst>
          </p:cNvPr>
          <p:cNvSpPr>
            <a:spLocks noGrp="1"/>
          </p:cNvSpPr>
          <p:nvPr>
            <p:ph type="title"/>
          </p:nvPr>
        </p:nvSpPr>
        <p:spPr>
          <a:xfrm>
            <a:off x="628650" y="566883"/>
            <a:ext cx="7886700" cy="603385"/>
          </a:xfrm>
        </p:spPr>
        <p:txBody>
          <a:bodyPr/>
          <a:lstStyle/>
          <a:p>
            <a:r>
              <a:rPr lang="en-US"/>
              <a:t>Table of Contents</a:t>
            </a:r>
          </a:p>
        </p:txBody>
      </p:sp>
      <p:sp>
        <p:nvSpPr>
          <p:cNvPr id="3" name="Content Placeholder 2">
            <a:extLst>
              <a:ext uri="{FF2B5EF4-FFF2-40B4-BE49-F238E27FC236}">
                <a16:creationId xmlns:a16="http://schemas.microsoft.com/office/drawing/2014/main" id="{4CDF1024-5ADD-6763-64AD-A21C30E3F078}"/>
              </a:ext>
            </a:extLst>
          </p:cNvPr>
          <p:cNvSpPr>
            <a:spLocks noGrp="1"/>
          </p:cNvSpPr>
          <p:nvPr>
            <p:ph idx="1"/>
          </p:nvPr>
        </p:nvSpPr>
        <p:spPr>
          <a:xfrm>
            <a:off x="628650" y="1170268"/>
            <a:ext cx="7886700" cy="3334497"/>
          </a:xfrm>
        </p:spPr>
        <p:txBody>
          <a:bodyPr numCol="2">
            <a:noAutofit/>
          </a:bodyPr>
          <a:lstStyle/>
          <a:p>
            <a:pPr marL="342900" indent="-342900">
              <a:buFont typeface="+mj-lt"/>
              <a:buAutoNum type="arabicPeriod"/>
            </a:pPr>
            <a:r>
              <a:rPr lang="en-US">
                <a:latin typeface="+mn-lt"/>
                <a:hlinkClick r:id="rId3" action="ppaction://hlinksldjump"/>
              </a:rPr>
              <a:t>Why does this matter?</a:t>
            </a:r>
            <a:endParaRPr lang="en-US">
              <a:latin typeface="+mn-lt"/>
            </a:endParaRPr>
          </a:p>
          <a:p>
            <a:pPr marL="342900" indent="-342900">
              <a:buFont typeface="+mj-lt"/>
              <a:buAutoNum type="arabicPeriod"/>
            </a:pPr>
            <a:r>
              <a:rPr lang="en-US">
                <a:latin typeface="+mn-lt"/>
                <a:hlinkClick r:id="rId4" action="ppaction://hlinksldjump"/>
              </a:rPr>
              <a:t>Unrestricted Income</a:t>
            </a:r>
            <a:endParaRPr lang="en-US">
              <a:latin typeface="+mn-lt"/>
            </a:endParaRPr>
          </a:p>
          <a:p>
            <a:pPr marL="342900" indent="-342900">
              <a:buFont typeface="+mj-lt"/>
              <a:buAutoNum type="arabicPeriod"/>
            </a:pPr>
            <a:r>
              <a:rPr lang="en-US">
                <a:latin typeface="+mn-lt"/>
                <a:hlinkClick r:id="rId5" action="ppaction://hlinksldjump"/>
              </a:rPr>
              <a:t>Restricted Income</a:t>
            </a:r>
            <a:endParaRPr lang="en-US">
              <a:latin typeface="+mn-lt"/>
            </a:endParaRPr>
          </a:p>
          <a:p>
            <a:pPr marL="342900" indent="-342900">
              <a:buFont typeface="+mj-lt"/>
              <a:buAutoNum type="arabicPeriod"/>
            </a:pPr>
            <a:r>
              <a:rPr lang="en-US">
                <a:latin typeface="+mn-lt"/>
                <a:hlinkClick r:id="rId6" action="ppaction://hlinksldjump"/>
              </a:rPr>
              <a:t>Unrestricted/ Designated Income</a:t>
            </a:r>
            <a:endParaRPr lang="en-US">
              <a:latin typeface="+mn-lt"/>
            </a:endParaRPr>
          </a:p>
          <a:p>
            <a:pPr marL="342900" indent="-342900">
              <a:buFont typeface="+mj-lt"/>
              <a:buAutoNum type="arabicPeriod"/>
            </a:pPr>
            <a:r>
              <a:rPr lang="en-US">
                <a:latin typeface="+mn-lt"/>
                <a:hlinkClick r:id="rId7" action="ppaction://hlinksldjump"/>
              </a:rPr>
              <a:t>Unsolicited Restricted Donations</a:t>
            </a:r>
            <a:endParaRPr lang="en-US">
              <a:latin typeface="+mn-lt"/>
            </a:endParaRPr>
          </a:p>
          <a:p>
            <a:pPr marL="342900" indent="-342900">
              <a:buFont typeface="+mj-lt"/>
              <a:buAutoNum type="arabicPeriod"/>
            </a:pPr>
            <a:r>
              <a:rPr lang="en-US">
                <a:latin typeface="+mn-lt"/>
                <a:hlinkClick r:id="rId8" action="ppaction://hlinksldjump"/>
              </a:rPr>
              <a:t>Examples</a:t>
            </a:r>
            <a:r>
              <a:rPr lang="en-US">
                <a:latin typeface="+mn-lt"/>
              </a:rPr>
              <a:t> </a:t>
            </a:r>
          </a:p>
          <a:p>
            <a:pPr marL="342900" indent="-342900">
              <a:buFont typeface="+mj-lt"/>
              <a:buAutoNum type="arabicPeriod"/>
            </a:pPr>
            <a:r>
              <a:rPr lang="en-US">
                <a:latin typeface="+mn-lt"/>
                <a:hlinkClick r:id="rId9" action="ppaction://hlinksldjump"/>
              </a:rPr>
              <a:t>What type of Income is it Cheat Sheet</a:t>
            </a:r>
            <a:endParaRPr lang="en-US">
              <a:latin typeface="+mn-lt"/>
            </a:endParaRPr>
          </a:p>
          <a:p>
            <a:pPr marL="342900" indent="-342900">
              <a:buFont typeface="+mj-lt"/>
              <a:buAutoNum type="arabicPeriod"/>
            </a:pPr>
            <a:r>
              <a:rPr lang="en-US">
                <a:latin typeface="+mn-lt"/>
                <a:hlinkClick r:id="rId10" action="ppaction://hlinksldjump"/>
              </a:rPr>
              <a:t>Contact Info</a:t>
            </a:r>
            <a:endParaRPr lang="en-US">
              <a:latin typeface="+mn-lt"/>
            </a:endParaRPr>
          </a:p>
          <a:p>
            <a:pPr marL="342900" indent="-342900">
              <a:buFont typeface="+mj-lt"/>
              <a:buAutoNum type="arabicPeriod"/>
            </a:pPr>
            <a:endParaRPr lang="en-US" sz="1400">
              <a:latin typeface="+mn-lt"/>
            </a:endParaRPr>
          </a:p>
          <a:p>
            <a:endParaRPr lang="en-US" sz="800"/>
          </a:p>
        </p:txBody>
      </p:sp>
    </p:spTree>
    <p:extLst>
      <p:ext uri="{BB962C8B-B14F-4D97-AF65-F5344CB8AC3E}">
        <p14:creationId xmlns:p14="http://schemas.microsoft.com/office/powerpoint/2010/main" val="78068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35FA-7D29-29DC-AB5F-4AAC7DAFC6D3}"/>
              </a:ext>
            </a:extLst>
          </p:cNvPr>
          <p:cNvSpPr>
            <a:spLocks noGrp="1"/>
          </p:cNvSpPr>
          <p:nvPr>
            <p:ph type="title"/>
          </p:nvPr>
        </p:nvSpPr>
        <p:spPr>
          <a:xfrm>
            <a:off x="628650" y="510776"/>
            <a:ext cx="7886700" cy="603385"/>
          </a:xfrm>
        </p:spPr>
        <p:txBody>
          <a:bodyPr/>
          <a:lstStyle/>
          <a:p>
            <a:r>
              <a:rPr lang="en-US"/>
              <a:t>Why does this matter?</a:t>
            </a:r>
          </a:p>
        </p:txBody>
      </p:sp>
      <p:grpSp>
        <p:nvGrpSpPr>
          <p:cNvPr id="6" name="Group 5">
            <a:extLst>
              <a:ext uri="{FF2B5EF4-FFF2-40B4-BE49-F238E27FC236}">
                <a16:creationId xmlns:a16="http://schemas.microsoft.com/office/drawing/2014/main" id="{ADDDA67A-26E3-E5B6-70C1-527268BABDBD}"/>
              </a:ext>
            </a:extLst>
          </p:cNvPr>
          <p:cNvGrpSpPr/>
          <p:nvPr/>
        </p:nvGrpSpPr>
        <p:grpSpPr>
          <a:xfrm>
            <a:off x="628650" y="1270301"/>
            <a:ext cx="7886700" cy="696906"/>
            <a:chOff x="628650" y="1270301"/>
            <a:chExt cx="7886700" cy="696906"/>
          </a:xfrm>
        </p:grpSpPr>
        <p:sp>
          <p:nvSpPr>
            <p:cNvPr id="9" name="Rectangle: Rounded Corners 8">
              <a:extLst>
                <a:ext uri="{FF2B5EF4-FFF2-40B4-BE49-F238E27FC236}">
                  <a16:creationId xmlns:a16="http://schemas.microsoft.com/office/drawing/2014/main" id="{D9DD4CE6-C289-68DA-F9DF-DF41ED1D940D}"/>
                </a:ext>
              </a:extLst>
            </p:cNvPr>
            <p:cNvSpPr/>
            <p:nvPr/>
          </p:nvSpPr>
          <p:spPr>
            <a:xfrm>
              <a:off x="628650" y="1270301"/>
              <a:ext cx="7886700" cy="69690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Dollar">
              <a:extLst>
                <a:ext uri="{FF2B5EF4-FFF2-40B4-BE49-F238E27FC236}">
                  <a16:creationId xmlns:a16="http://schemas.microsoft.com/office/drawing/2014/main" id="{09AC08C9-F18B-763C-F6CC-897D843ED020}"/>
                </a:ext>
              </a:extLst>
            </p:cNvPr>
            <p:cNvSpPr/>
            <p:nvPr/>
          </p:nvSpPr>
          <p:spPr>
            <a:xfrm>
              <a:off x="779057" y="1482020"/>
              <a:ext cx="273735" cy="27346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64605C64-19B1-ECBE-3191-60998B2B7CEF}"/>
                </a:ext>
              </a:extLst>
            </p:cNvPr>
            <p:cNvSpPr/>
            <p:nvPr/>
          </p:nvSpPr>
          <p:spPr>
            <a:xfrm>
              <a:off x="1203200" y="1370146"/>
              <a:ext cx="7294746" cy="528291"/>
            </a:xfrm>
            <a:custGeom>
              <a:avLst/>
              <a:gdLst>
                <a:gd name="connsiteX0" fmla="*/ 0 w 7294746"/>
                <a:gd name="connsiteY0" fmla="*/ 0 h 528291"/>
                <a:gd name="connsiteX1" fmla="*/ 7294746 w 7294746"/>
                <a:gd name="connsiteY1" fmla="*/ 0 h 528291"/>
                <a:gd name="connsiteX2" fmla="*/ 7294746 w 7294746"/>
                <a:gd name="connsiteY2" fmla="*/ 528291 h 528291"/>
                <a:gd name="connsiteX3" fmla="*/ 0 w 7294746"/>
                <a:gd name="connsiteY3" fmla="*/ 528291 h 528291"/>
                <a:gd name="connsiteX4" fmla="*/ 0 w 7294746"/>
                <a:gd name="connsiteY4" fmla="*/ 0 h 52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4746" h="528291">
                  <a:moveTo>
                    <a:pt x="0" y="0"/>
                  </a:moveTo>
                  <a:lnTo>
                    <a:pt x="7294746" y="0"/>
                  </a:lnTo>
                  <a:lnTo>
                    <a:pt x="7294746" y="528291"/>
                  </a:lnTo>
                  <a:lnTo>
                    <a:pt x="0" y="5282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911" tIns="55911" rIns="55911" bIns="55911" numCol="1" spcCol="1270" anchor="ctr" anchorCtr="0">
              <a:noAutofit/>
            </a:bodyPr>
            <a:lstStyle/>
            <a:p>
              <a:pPr marL="0" lvl="0" indent="0" algn="l" defTabSz="622300">
                <a:lnSpc>
                  <a:spcPct val="100000"/>
                </a:lnSpc>
                <a:spcBef>
                  <a:spcPct val="0"/>
                </a:spcBef>
                <a:spcAft>
                  <a:spcPct val="35000"/>
                </a:spcAft>
                <a:buNone/>
              </a:pPr>
              <a:r>
                <a:rPr lang="en-US" sz="1400" kern="1200"/>
                <a:t>Accounting standards require that nonprofits report income in two categories: with donor restriction and without donor restriction</a:t>
              </a:r>
            </a:p>
          </p:txBody>
        </p:sp>
      </p:grpSp>
      <p:grpSp>
        <p:nvGrpSpPr>
          <p:cNvPr id="7" name="Group 6">
            <a:extLst>
              <a:ext uri="{FF2B5EF4-FFF2-40B4-BE49-F238E27FC236}">
                <a16:creationId xmlns:a16="http://schemas.microsoft.com/office/drawing/2014/main" id="{DCAC8E50-133C-7F7C-CFB2-75CAD7FC7504}"/>
              </a:ext>
            </a:extLst>
          </p:cNvPr>
          <p:cNvGrpSpPr/>
          <p:nvPr/>
        </p:nvGrpSpPr>
        <p:grpSpPr>
          <a:xfrm>
            <a:off x="628650" y="2074534"/>
            <a:ext cx="7886700" cy="553037"/>
            <a:chOff x="628650" y="2074534"/>
            <a:chExt cx="7886700" cy="553037"/>
          </a:xfrm>
        </p:grpSpPr>
        <p:sp>
          <p:nvSpPr>
            <p:cNvPr id="12" name="Rectangle: Rounded Corners 11">
              <a:extLst>
                <a:ext uri="{FF2B5EF4-FFF2-40B4-BE49-F238E27FC236}">
                  <a16:creationId xmlns:a16="http://schemas.microsoft.com/office/drawing/2014/main" id="{1AA306AD-BEF4-323B-DEE9-E6569D8C5DAB}"/>
                </a:ext>
              </a:extLst>
            </p:cNvPr>
            <p:cNvSpPr/>
            <p:nvPr/>
          </p:nvSpPr>
          <p:spPr>
            <a:xfrm>
              <a:off x="628650" y="2074534"/>
              <a:ext cx="7886700" cy="49721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Money">
              <a:extLst>
                <a:ext uri="{FF2B5EF4-FFF2-40B4-BE49-F238E27FC236}">
                  <a16:creationId xmlns:a16="http://schemas.microsoft.com/office/drawing/2014/main" id="{1DD5AD5D-BA11-B255-E87D-6427AF9DACA9}"/>
                </a:ext>
              </a:extLst>
            </p:cNvPr>
            <p:cNvSpPr/>
            <p:nvPr/>
          </p:nvSpPr>
          <p:spPr>
            <a:xfrm>
              <a:off x="779057" y="2211153"/>
              <a:ext cx="273735" cy="27346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519742A6-BE3A-2D4B-2ABC-4A8D0337AB51}"/>
                </a:ext>
              </a:extLst>
            </p:cNvPr>
            <p:cNvSpPr/>
            <p:nvPr/>
          </p:nvSpPr>
          <p:spPr>
            <a:xfrm>
              <a:off x="1203200" y="2099280"/>
              <a:ext cx="7294746" cy="528291"/>
            </a:xfrm>
            <a:custGeom>
              <a:avLst/>
              <a:gdLst>
                <a:gd name="connsiteX0" fmla="*/ 0 w 7294746"/>
                <a:gd name="connsiteY0" fmla="*/ 0 h 528291"/>
                <a:gd name="connsiteX1" fmla="*/ 7294746 w 7294746"/>
                <a:gd name="connsiteY1" fmla="*/ 0 h 528291"/>
                <a:gd name="connsiteX2" fmla="*/ 7294746 w 7294746"/>
                <a:gd name="connsiteY2" fmla="*/ 528291 h 528291"/>
                <a:gd name="connsiteX3" fmla="*/ 0 w 7294746"/>
                <a:gd name="connsiteY3" fmla="*/ 528291 h 528291"/>
                <a:gd name="connsiteX4" fmla="*/ 0 w 7294746"/>
                <a:gd name="connsiteY4" fmla="*/ 0 h 52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4746" h="528291">
                  <a:moveTo>
                    <a:pt x="0" y="0"/>
                  </a:moveTo>
                  <a:lnTo>
                    <a:pt x="7294746" y="0"/>
                  </a:lnTo>
                  <a:lnTo>
                    <a:pt x="7294746" y="528291"/>
                  </a:lnTo>
                  <a:lnTo>
                    <a:pt x="0" y="5282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911" tIns="55911" rIns="55911" bIns="55911" numCol="1" spcCol="1270" anchor="ctr" anchorCtr="0">
              <a:noAutofit/>
            </a:bodyPr>
            <a:lstStyle/>
            <a:p>
              <a:pPr marL="0" lvl="0" indent="0" algn="l" defTabSz="622300">
                <a:lnSpc>
                  <a:spcPct val="100000"/>
                </a:lnSpc>
                <a:spcBef>
                  <a:spcPct val="0"/>
                </a:spcBef>
                <a:spcAft>
                  <a:spcPct val="35000"/>
                </a:spcAft>
                <a:buNone/>
              </a:pPr>
              <a:r>
                <a:rPr lang="en-US" sz="1400" kern="1200"/>
                <a:t>Parishes have an obligation to the donor to use restricted funds properly</a:t>
              </a:r>
            </a:p>
          </p:txBody>
        </p:sp>
      </p:grpSp>
      <p:grpSp>
        <p:nvGrpSpPr>
          <p:cNvPr id="24" name="Group 23">
            <a:extLst>
              <a:ext uri="{FF2B5EF4-FFF2-40B4-BE49-F238E27FC236}">
                <a16:creationId xmlns:a16="http://schemas.microsoft.com/office/drawing/2014/main" id="{77F3541A-9334-8E52-2D90-D640A312DDB8}"/>
              </a:ext>
            </a:extLst>
          </p:cNvPr>
          <p:cNvGrpSpPr/>
          <p:nvPr/>
        </p:nvGrpSpPr>
        <p:grpSpPr>
          <a:xfrm>
            <a:off x="628650" y="2759644"/>
            <a:ext cx="7886700" cy="528291"/>
            <a:chOff x="628650" y="2759644"/>
            <a:chExt cx="7886700" cy="528291"/>
          </a:xfrm>
        </p:grpSpPr>
        <p:sp>
          <p:nvSpPr>
            <p:cNvPr id="15" name="Rectangle: Rounded Corners 14">
              <a:extLst>
                <a:ext uri="{FF2B5EF4-FFF2-40B4-BE49-F238E27FC236}">
                  <a16:creationId xmlns:a16="http://schemas.microsoft.com/office/drawing/2014/main" id="{5D85DBA3-B4DF-23FC-9230-0665954AF1CE}"/>
                </a:ext>
              </a:extLst>
            </p:cNvPr>
            <p:cNvSpPr/>
            <p:nvPr/>
          </p:nvSpPr>
          <p:spPr>
            <a:xfrm>
              <a:off x="628650" y="2759644"/>
              <a:ext cx="7886700" cy="49721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descr="Piggy Bank">
              <a:extLst>
                <a:ext uri="{FF2B5EF4-FFF2-40B4-BE49-F238E27FC236}">
                  <a16:creationId xmlns:a16="http://schemas.microsoft.com/office/drawing/2014/main" id="{EA2D5E88-7A55-1BF1-050A-4B4706A8133C}"/>
                </a:ext>
              </a:extLst>
            </p:cNvPr>
            <p:cNvSpPr/>
            <p:nvPr/>
          </p:nvSpPr>
          <p:spPr>
            <a:xfrm>
              <a:off x="779057" y="2871517"/>
              <a:ext cx="273735" cy="27346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C152CB5E-D67B-2C92-8951-660215E6BF5D}"/>
                </a:ext>
              </a:extLst>
            </p:cNvPr>
            <p:cNvSpPr/>
            <p:nvPr/>
          </p:nvSpPr>
          <p:spPr>
            <a:xfrm>
              <a:off x="1203200" y="2759644"/>
              <a:ext cx="7294746" cy="528291"/>
            </a:xfrm>
            <a:custGeom>
              <a:avLst/>
              <a:gdLst>
                <a:gd name="connsiteX0" fmla="*/ 0 w 7294746"/>
                <a:gd name="connsiteY0" fmla="*/ 0 h 528291"/>
                <a:gd name="connsiteX1" fmla="*/ 7294746 w 7294746"/>
                <a:gd name="connsiteY1" fmla="*/ 0 h 528291"/>
                <a:gd name="connsiteX2" fmla="*/ 7294746 w 7294746"/>
                <a:gd name="connsiteY2" fmla="*/ 528291 h 528291"/>
                <a:gd name="connsiteX3" fmla="*/ 0 w 7294746"/>
                <a:gd name="connsiteY3" fmla="*/ 528291 h 528291"/>
                <a:gd name="connsiteX4" fmla="*/ 0 w 7294746"/>
                <a:gd name="connsiteY4" fmla="*/ 0 h 52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4746" h="528291">
                  <a:moveTo>
                    <a:pt x="0" y="0"/>
                  </a:moveTo>
                  <a:lnTo>
                    <a:pt x="7294746" y="0"/>
                  </a:lnTo>
                  <a:lnTo>
                    <a:pt x="7294746" y="528291"/>
                  </a:lnTo>
                  <a:lnTo>
                    <a:pt x="0" y="5282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911" tIns="55911" rIns="55911" bIns="55911" numCol="1" spcCol="1270" anchor="ctr" anchorCtr="0">
              <a:noAutofit/>
            </a:bodyPr>
            <a:lstStyle/>
            <a:p>
              <a:pPr marL="0" lvl="0" indent="0" algn="l" defTabSz="622300">
                <a:lnSpc>
                  <a:spcPct val="100000"/>
                </a:lnSpc>
                <a:spcBef>
                  <a:spcPct val="0"/>
                </a:spcBef>
                <a:spcAft>
                  <a:spcPct val="35000"/>
                </a:spcAft>
                <a:buNone/>
              </a:pPr>
              <a:r>
                <a:rPr lang="en-US" sz="1400" kern="1200"/>
                <a:t>It helps keep the parish financial reporting clean as to what revenue, expenses and funds are restricted vs. operating</a:t>
              </a:r>
            </a:p>
          </p:txBody>
        </p:sp>
      </p:grpSp>
      <p:grpSp>
        <p:nvGrpSpPr>
          <p:cNvPr id="25" name="Group 24">
            <a:extLst>
              <a:ext uri="{FF2B5EF4-FFF2-40B4-BE49-F238E27FC236}">
                <a16:creationId xmlns:a16="http://schemas.microsoft.com/office/drawing/2014/main" id="{574EEA84-4135-8175-2D6F-8494E2BB6D1F}"/>
              </a:ext>
            </a:extLst>
          </p:cNvPr>
          <p:cNvGrpSpPr/>
          <p:nvPr/>
        </p:nvGrpSpPr>
        <p:grpSpPr>
          <a:xfrm>
            <a:off x="628650" y="3420008"/>
            <a:ext cx="7886700" cy="528291"/>
            <a:chOff x="628650" y="3420008"/>
            <a:chExt cx="7886700" cy="528291"/>
          </a:xfrm>
        </p:grpSpPr>
        <p:sp>
          <p:nvSpPr>
            <p:cNvPr id="18" name="Rectangle: Rounded Corners 17">
              <a:extLst>
                <a:ext uri="{FF2B5EF4-FFF2-40B4-BE49-F238E27FC236}">
                  <a16:creationId xmlns:a16="http://schemas.microsoft.com/office/drawing/2014/main" id="{6B99BD6A-2AA4-7B57-550D-CFDA7853CFF2}"/>
                </a:ext>
              </a:extLst>
            </p:cNvPr>
            <p:cNvSpPr/>
            <p:nvPr/>
          </p:nvSpPr>
          <p:spPr>
            <a:xfrm>
              <a:off x="628650" y="3420008"/>
              <a:ext cx="7886700" cy="49721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Rectangle 18" descr="Euro">
              <a:extLst>
                <a:ext uri="{FF2B5EF4-FFF2-40B4-BE49-F238E27FC236}">
                  <a16:creationId xmlns:a16="http://schemas.microsoft.com/office/drawing/2014/main" id="{3BF272E4-D05C-C833-7209-443C52424624}"/>
                </a:ext>
              </a:extLst>
            </p:cNvPr>
            <p:cNvSpPr/>
            <p:nvPr/>
          </p:nvSpPr>
          <p:spPr>
            <a:xfrm>
              <a:off x="779057" y="3531881"/>
              <a:ext cx="273735" cy="27346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399C6F41-B347-8F28-00C7-284C2FD0CED9}"/>
                </a:ext>
              </a:extLst>
            </p:cNvPr>
            <p:cNvSpPr/>
            <p:nvPr/>
          </p:nvSpPr>
          <p:spPr>
            <a:xfrm>
              <a:off x="1203200" y="3420008"/>
              <a:ext cx="7294746" cy="528291"/>
            </a:xfrm>
            <a:custGeom>
              <a:avLst/>
              <a:gdLst>
                <a:gd name="connsiteX0" fmla="*/ 0 w 7294746"/>
                <a:gd name="connsiteY0" fmla="*/ 0 h 528291"/>
                <a:gd name="connsiteX1" fmla="*/ 7294746 w 7294746"/>
                <a:gd name="connsiteY1" fmla="*/ 0 h 528291"/>
                <a:gd name="connsiteX2" fmla="*/ 7294746 w 7294746"/>
                <a:gd name="connsiteY2" fmla="*/ 528291 h 528291"/>
                <a:gd name="connsiteX3" fmla="*/ 0 w 7294746"/>
                <a:gd name="connsiteY3" fmla="*/ 528291 h 528291"/>
                <a:gd name="connsiteX4" fmla="*/ 0 w 7294746"/>
                <a:gd name="connsiteY4" fmla="*/ 0 h 52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4746" h="528291">
                  <a:moveTo>
                    <a:pt x="0" y="0"/>
                  </a:moveTo>
                  <a:lnTo>
                    <a:pt x="7294746" y="0"/>
                  </a:lnTo>
                  <a:lnTo>
                    <a:pt x="7294746" y="528291"/>
                  </a:lnTo>
                  <a:lnTo>
                    <a:pt x="0" y="5282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911" tIns="55911" rIns="55911" bIns="55911" numCol="1" spcCol="1270" anchor="ctr" anchorCtr="0">
              <a:noAutofit/>
            </a:bodyPr>
            <a:lstStyle/>
            <a:p>
              <a:pPr marL="0" lvl="0" indent="0" algn="l" defTabSz="622300">
                <a:lnSpc>
                  <a:spcPct val="100000"/>
                </a:lnSpc>
                <a:spcBef>
                  <a:spcPct val="0"/>
                </a:spcBef>
                <a:spcAft>
                  <a:spcPct val="35000"/>
                </a:spcAft>
                <a:buNone/>
              </a:pPr>
              <a:r>
                <a:rPr lang="en-US" sz="1400" kern="1200"/>
                <a:t>It makes completing the CFS (Confidential Financial Statement) easier</a:t>
              </a:r>
            </a:p>
          </p:txBody>
        </p:sp>
      </p:grpSp>
      <p:grpSp>
        <p:nvGrpSpPr>
          <p:cNvPr id="26" name="Group 25">
            <a:extLst>
              <a:ext uri="{FF2B5EF4-FFF2-40B4-BE49-F238E27FC236}">
                <a16:creationId xmlns:a16="http://schemas.microsoft.com/office/drawing/2014/main" id="{4174BA8A-A3EB-5EFB-F8E9-3B7DB40DACF1}"/>
              </a:ext>
            </a:extLst>
          </p:cNvPr>
          <p:cNvGrpSpPr/>
          <p:nvPr/>
        </p:nvGrpSpPr>
        <p:grpSpPr>
          <a:xfrm>
            <a:off x="628650" y="4080371"/>
            <a:ext cx="7886700" cy="528291"/>
            <a:chOff x="628650" y="4080371"/>
            <a:chExt cx="7886700" cy="528291"/>
          </a:xfrm>
        </p:grpSpPr>
        <p:sp>
          <p:nvSpPr>
            <p:cNvPr id="21" name="Rectangle: Rounded Corners 20">
              <a:extLst>
                <a:ext uri="{FF2B5EF4-FFF2-40B4-BE49-F238E27FC236}">
                  <a16:creationId xmlns:a16="http://schemas.microsoft.com/office/drawing/2014/main" id="{AB5C4F81-34F5-098F-5C94-61A5925AB275}"/>
                </a:ext>
              </a:extLst>
            </p:cNvPr>
            <p:cNvSpPr/>
            <p:nvPr/>
          </p:nvSpPr>
          <p:spPr>
            <a:xfrm>
              <a:off x="628650" y="4080371"/>
              <a:ext cx="7886700" cy="49721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Rectangle 21" descr="Coins">
              <a:extLst>
                <a:ext uri="{FF2B5EF4-FFF2-40B4-BE49-F238E27FC236}">
                  <a16:creationId xmlns:a16="http://schemas.microsoft.com/office/drawing/2014/main" id="{2D4F5D68-4BC9-40D6-7F88-FE8CC99A8E69}"/>
                </a:ext>
              </a:extLst>
            </p:cNvPr>
            <p:cNvSpPr/>
            <p:nvPr/>
          </p:nvSpPr>
          <p:spPr>
            <a:xfrm>
              <a:off x="779057" y="4192245"/>
              <a:ext cx="273735" cy="27346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DB62E5EE-9D75-1E1F-2974-2DBF4062A6BA}"/>
                </a:ext>
              </a:extLst>
            </p:cNvPr>
            <p:cNvSpPr/>
            <p:nvPr/>
          </p:nvSpPr>
          <p:spPr>
            <a:xfrm>
              <a:off x="1203200" y="4080371"/>
              <a:ext cx="7294746" cy="528291"/>
            </a:xfrm>
            <a:custGeom>
              <a:avLst/>
              <a:gdLst>
                <a:gd name="connsiteX0" fmla="*/ 0 w 7294746"/>
                <a:gd name="connsiteY0" fmla="*/ 0 h 528291"/>
                <a:gd name="connsiteX1" fmla="*/ 7294746 w 7294746"/>
                <a:gd name="connsiteY1" fmla="*/ 0 h 528291"/>
                <a:gd name="connsiteX2" fmla="*/ 7294746 w 7294746"/>
                <a:gd name="connsiteY2" fmla="*/ 528291 h 528291"/>
                <a:gd name="connsiteX3" fmla="*/ 0 w 7294746"/>
                <a:gd name="connsiteY3" fmla="*/ 528291 h 528291"/>
                <a:gd name="connsiteX4" fmla="*/ 0 w 7294746"/>
                <a:gd name="connsiteY4" fmla="*/ 0 h 52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4746" h="528291">
                  <a:moveTo>
                    <a:pt x="0" y="0"/>
                  </a:moveTo>
                  <a:lnTo>
                    <a:pt x="7294746" y="0"/>
                  </a:lnTo>
                  <a:lnTo>
                    <a:pt x="7294746" y="528291"/>
                  </a:lnTo>
                  <a:lnTo>
                    <a:pt x="0" y="5282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911" tIns="55911" rIns="55911" bIns="55911" numCol="1" spcCol="1270" anchor="ctr" anchorCtr="0">
              <a:noAutofit/>
            </a:bodyPr>
            <a:lstStyle/>
            <a:p>
              <a:pPr marL="0" lvl="0" indent="0" algn="l" defTabSz="622300">
                <a:lnSpc>
                  <a:spcPct val="100000"/>
                </a:lnSpc>
                <a:spcBef>
                  <a:spcPct val="0"/>
                </a:spcBef>
                <a:spcAft>
                  <a:spcPct val="35000"/>
                </a:spcAft>
                <a:buNone/>
              </a:pPr>
              <a:r>
                <a:rPr lang="en-US" sz="1400" kern="1200"/>
                <a:t>The Archdiocesan assessment is based on unrestricted revenue</a:t>
              </a:r>
            </a:p>
          </p:txBody>
        </p:sp>
      </p:grpSp>
    </p:spTree>
    <p:extLst>
      <p:ext uri="{BB962C8B-B14F-4D97-AF65-F5344CB8AC3E}">
        <p14:creationId xmlns:p14="http://schemas.microsoft.com/office/powerpoint/2010/main" val="244460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6DDF36-0DA6-9937-88FD-0E96ECE0FB35}"/>
              </a:ext>
            </a:extLst>
          </p:cNvPr>
          <p:cNvSpPr/>
          <p:nvPr/>
        </p:nvSpPr>
        <p:spPr>
          <a:xfrm>
            <a:off x="628650" y="1047136"/>
            <a:ext cx="7886699" cy="752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B1364-03F4-9EAE-2DD8-E9AC9EE604A5}"/>
              </a:ext>
            </a:extLst>
          </p:cNvPr>
          <p:cNvSpPr>
            <a:spLocks noGrp="1"/>
          </p:cNvSpPr>
          <p:nvPr>
            <p:ph type="title"/>
          </p:nvPr>
        </p:nvSpPr>
        <p:spPr>
          <a:xfrm>
            <a:off x="628650" y="510777"/>
            <a:ext cx="7886700" cy="603385"/>
          </a:xfrm>
        </p:spPr>
        <p:txBody>
          <a:bodyPr/>
          <a:lstStyle/>
          <a:p>
            <a:r>
              <a:rPr lang="en-US"/>
              <a:t>Unrestricted Income</a:t>
            </a:r>
          </a:p>
        </p:txBody>
      </p:sp>
      <p:sp>
        <p:nvSpPr>
          <p:cNvPr id="3" name="Content Placeholder 2">
            <a:extLst>
              <a:ext uri="{FF2B5EF4-FFF2-40B4-BE49-F238E27FC236}">
                <a16:creationId xmlns:a16="http://schemas.microsoft.com/office/drawing/2014/main" id="{66D2CD0B-D7DA-1F96-5EA6-01238855F62D}"/>
              </a:ext>
            </a:extLst>
          </p:cNvPr>
          <p:cNvSpPr>
            <a:spLocks noGrp="1"/>
          </p:cNvSpPr>
          <p:nvPr>
            <p:ph idx="1"/>
          </p:nvPr>
        </p:nvSpPr>
        <p:spPr>
          <a:xfrm>
            <a:off x="628650" y="1114162"/>
            <a:ext cx="7886700" cy="3518561"/>
          </a:xfrm>
        </p:spPr>
        <p:txBody>
          <a:bodyPr>
            <a:normAutofit/>
          </a:bodyPr>
          <a:lstStyle/>
          <a:p>
            <a:pPr marL="0" indent="0">
              <a:buNone/>
            </a:pPr>
            <a:r>
              <a:rPr lang="en-US">
                <a:solidFill>
                  <a:schemeClr val="bg1"/>
                </a:solidFill>
              </a:rPr>
              <a:t>Unrestricted Income: Any Income that a Parish or School receives that is not legally restricted by the donor.</a:t>
            </a:r>
          </a:p>
          <a:p>
            <a:endParaRPr lang="en-US"/>
          </a:p>
          <a:p>
            <a:pPr marL="0" indent="0">
              <a:buNone/>
            </a:pPr>
            <a:r>
              <a:rPr lang="en-US" b="1"/>
              <a:t>Examples</a:t>
            </a:r>
          </a:p>
          <a:p>
            <a:pPr marL="685800" lvl="1" indent="-342900">
              <a:buFont typeface="+mj-lt"/>
              <a:buAutoNum type="alphaLcParenR"/>
            </a:pPr>
            <a:r>
              <a:rPr lang="en-US" sz="1600"/>
              <a:t>Offerings collected (cash &amp; envelopes)</a:t>
            </a:r>
          </a:p>
          <a:p>
            <a:pPr marL="685800" lvl="1" indent="-342900">
              <a:buFont typeface="+mj-lt"/>
              <a:buAutoNum type="alphaLcParenR"/>
            </a:pPr>
            <a:r>
              <a:rPr lang="en-US" sz="1600"/>
              <a:t>Loose change offerings</a:t>
            </a:r>
          </a:p>
          <a:p>
            <a:pPr marL="685800" lvl="1" indent="-342900">
              <a:buFont typeface="+mj-lt"/>
              <a:buAutoNum type="alphaLcParenR"/>
            </a:pPr>
            <a:r>
              <a:rPr lang="en-US" sz="1600"/>
              <a:t>Holy Day envelopes / cash and loose change</a:t>
            </a:r>
          </a:p>
          <a:p>
            <a:pPr marL="685800" lvl="1" indent="-342900">
              <a:buFont typeface="+mj-lt"/>
              <a:buAutoNum type="alphaLcParenR"/>
            </a:pPr>
            <a:r>
              <a:rPr lang="en-US" sz="1600"/>
              <a:t>Investment Income from unrestricted investments</a:t>
            </a:r>
          </a:p>
          <a:p>
            <a:pPr marL="685800" lvl="1" indent="-342900">
              <a:buFont typeface="+mj-lt"/>
              <a:buAutoNum type="alphaLcParenR"/>
            </a:pPr>
            <a:r>
              <a:rPr lang="en-US" sz="1600"/>
              <a:t>School tuition</a:t>
            </a:r>
          </a:p>
          <a:p>
            <a:pPr marL="685800" lvl="1" indent="-342900">
              <a:buFont typeface="+mj-lt"/>
              <a:buAutoNum type="alphaLcParenR"/>
            </a:pPr>
            <a:r>
              <a:rPr lang="en-US" sz="1600"/>
              <a:t>Fundraisers</a:t>
            </a:r>
          </a:p>
          <a:p>
            <a:pPr marL="685800" lvl="1" indent="-342900">
              <a:buFont typeface="+mj-lt"/>
              <a:buAutoNum type="alphaLcParenR"/>
            </a:pPr>
            <a:r>
              <a:rPr lang="en-US" sz="1600"/>
              <a:t>Bequests and memorials </a:t>
            </a:r>
          </a:p>
          <a:p>
            <a:pPr marL="685800" lvl="1" indent="-342900">
              <a:buFont typeface="+mj-lt"/>
              <a:buAutoNum type="alphaLcParenR"/>
            </a:pPr>
            <a:r>
              <a:rPr lang="en-US" sz="1600"/>
              <a:t>Rent (not an expense offset)</a:t>
            </a:r>
          </a:p>
        </p:txBody>
      </p:sp>
    </p:spTree>
    <p:extLst>
      <p:ext uri="{BB962C8B-B14F-4D97-AF65-F5344CB8AC3E}">
        <p14:creationId xmlns:p14="http://schemas.microsoft.com/office/powerpoint/2010/main" val="24957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A839-C9AD-B67C-5F2D-F4BD52C42FCB}"/>
              </a:ext>
            </a:extLst>
          </p:cNvPr>
          <p:cNvSpPr>
            <a:spLocks noGrp="1"/>
          </p:cNvSpPr>
          <p:nvPr>
            <p:ph type="title"/>
          </p:nvPr>
        </p:nvSpPr>
        <p:spPr>
          <a:xfrm>
            <a:off x="628650" y="510777"/>
            <a:ext cx="7886700" cy="603385"/>
          </a:xfrm>
        </p:spPr>
        <p:txBody>
          <a:bodyPr/>
          <a:lstStyle/>
          <a:p>
            <a:r>
              <a:rPr lang="en-US"/>
              <a:t>Restricted Income </a:t>
            </a:r>
          </a:p>
        </p:txBody>
      </p:sp>
      <p:sp>
        <p:nvSpPr>
          <p:cNvPr id="3" name="Content Placeholder 2">
            <a:extLst>
              <a:ext uri="{FF2B5EF4-FFF2-40B4-BE49-F238E27FC236}">
                <a16:creationId xmlns:a16="http://schemas.microsoft.com/office/drawing/2014/main" id="{0F30770E-A271-D8A0-9A27-419F21967A6A}"/>
              </a:ext>
            </a:extLst>
          </p:cNvPr>
          <p:cNvSpPr>
            <a:spLocks noGrp="1"/>
          </p:cNvSpPr>
          <p:nvPr>
            <p:ph idx="1"/>
          </p:nvPr>
        </p:nvSpPr>
        <p:spPr>
          <a:xfrm>
            <a:off x="628647" y="1799303"/>
            <a:ext cx="7886700" cy="2905432"/>
          </a:xfrm>
        </p:spPr>
        <p:txBody>
          <a:bodyPr/>
          <a:lstStyle/>
          <a:p>
            <a:endParaRPr lang="en-US" sz="2400"/>
          </a:p>
          <a:p>
            <a:pPr marL="0" indent="0">
              <a:buNone/>
            </a:pPr>
            <a:endParaRPr lang="en-US"/>
          </a:p>
          <a:p>
            <a:pPr marL="0" indent="0">
              <a:buNone/>
            </a:pPr>
            <a:endParaRPr lang="en-US"/>
          </a:p>
          <a:p>
            <a:pPr marL="0" indent="0">
              <a:buNone/>
            </a:pPr>
            <a:r>
              <a:rPr lang="en-US" b="1"/>
              <a:t>Examples:</a:t>
            </a:r>
          </a:p>
          <a:p>
            <a:pPr marL="685800" lvl="1" indent="-342900">
              <a:buFont typeface="+mj-lt"/>
              <a:buAutoNum type="alphaLcParenR"/>
            </a:pPr>
            <a:r>
              <a:rPr lang="en-US" sz="1600"/>
              <a:t>Funds raised as part of a capital campaign</a:t>
            </a:r>
          </a:p>
          <a:p>
            <a:pPr marL="685800" lvl="1" indent="-342900">
              <a:buFont typeface="+mj-lt"/>
              <a:buAutoNum type="alphaLcParenR"/>
            </a:pPr>
            <a:r>
              <a:rPr lang="en-US" sz="1600"/>
              <a:t>Donation to a parish for capital needs </a:t>
            </a:r>
          </a:p>
          <a:p>
            <a:pPr marL="685800" lvl="1" indent="-342900">
              <a:buFont typeface="+mj-lt"/>
              <a:buAutoNum type="alphaLcParenR"/>
            </a:pPr>
            <a:r>
              <a:rPr lang="en-US" sz="1600"/>
              <a:t>Parish or School Endowment Income</a:t>
            </a:r>
          </a:p>
          <a:p>
            <a:pPr marL="685800" lvl="1" indent="-342900">
              <a:buFont typeface="+mj-lt"/>
              <a:buAutoNum type="alphaLcParenR"/>
            </a:pPr>
            <a:r>
              <a:rPr lang="en-US" sz="1600"/>
              <a:t>Cemetery Income</a:t>
            </a:r>
          </a:p>
        </p:txBody>
      </p:sp>
      <p:sp>
        <p:nvSpPr>
          <p:cNvPr id="4" name="Rectangle 3">
            <a:extLst>
              <a:ext uri="{FF2B5EF4-FFF2-40B4-BE49-F238E27FC236}">
                <a16:creationId xmlns:a16="http://schemas.microsoft.com/office/drawing/2014/main" id="{6B9BB787-33CE-F66D-8FF4-BF981ACEEC89}"/>
              </a:ext>
            </a:extLst>
          </p:cNvPr>
          <p:cNvSpPr/>
          <p:nvPr/>
        </p:nvSpPr>
        <p:spPr>
          <a:xfrm>
            <a:off x="628649" y="1047136"/>
            <a:ext cx="7886699" cy="16296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Income that a Parish or School receives:</a:t>
            </a:r>
          </a:p>
          <a:p>
            <a:pPr marL="342900" indent="-342900">
              <a:buFont typeface="+mj-lt"/>
              <a:buAutoNum type="arabicParenR"/>
            </a:pPr>
            <a:r>
              <a:rPr lang="en-US"/>
              <a:t>From a </a:t>
            </a:r>
            <a:r>
              <a:rPr lang="en-US" b="1" u="sng"/>
              <a:t>donor</a:t>
            </a:r>
            <a:r>
              <a:rPr lang="en-US"/>
              <a:t>, </a:t>
            </a:r>
          </a:p>
          <a:p>
            <a:pPr marL="342900" indent="-342900">
              <a:buFont typeface="+mj-lt"/>
              <a:buAutoNum type="arabicParenR"/>
            </a:pPr>
            <a:r>
              <a:rPr lang="en-US"/>
              <a:t>In </a:t>
            </a:r>
            <a:r>
              <a:rPr lang="en-US" b="1" u="sng"/>
              <a:t>writing</a:t>
            </a:r>
            <a:r>
              <a:rPr lang="en-US"/>
              <a:t>, and</a:t>
            </a:r>
          </a:p>
          <a:p>
            <a:pPr marL="342900" indent="-342900">
              <a:buFont typeface="+mj-lt"/>
              <a:buAutoNum type="arabicParenR"/>
            </a:pPr>
            <a:r>
              <a:rPr lang="en-US"/>
              <a:t>States a </a:t>
            </a:r>
            <a:r>
              <a:rPr lang="en-US" b="1" u="sng"/>
              <a:t>specific purpose </a:t>
            </a:r>
            <a:r>
              <a:rPr lang="en-US"/>
              <a:t>for the funds.</a:t>
            </a:r>
          </a:p>
          <a:p>
            <a:pPr marL="342900" indent="-342900">
              <a:buFont typeface="+mj-lt"/>
              <a:buAutoNum type="arabicParenR"/>
            </a:pPr>
            <a:endParaRPr lang="en-US"/>
          </a:p>
          <a:p>
            <a:r>
              <a:rPr lang="en-US" i="1"/>
              <a:t>Note: If any one of the three requirements is missing, the income is unrestricted.</a:t>
            </a:r>
          </a:p>
        </p:txBody>
      </p:sp>
    </p:spTree>
    <p:extLst>
      <p:ext uri="{BB962C8B-B14F-4D97-AF65-F5344CB8AC3E}">
        <p14:creationId xmlns:p14="http://schemas.microsoft.com/office/powerpoint/2010/main" val="132230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C253-AA1A-2698-3570-93C46036AAE7}"/>
              </a:ext>
            </a:extLst>
          </p:cNvPr>
          <p:cNvSpPr>
            <a:spLocks noGrp="1"/>
          </p:cNvSpPr>
          <p:nvPr>
            <p:ph type="title"/>
          </p:nvPr>
        </p:nvSpPr>
        <p:spPr>
          <a:xfrm>
            <a:off x="628650" y="510777"/>
            <a:ext cx="7886700" cy="603385"/>
          </a:xfrm>
        </p:spPr>
        <p:txBody>
          <a:bodyPr/>
          <a:lstStyle/>
          <a:p>
            <a:r>
              <a:rPr lang="en-US"/>
              <a:t>Unrestricted / Designated Income</a:t>
            </a:r>
          </a:p>
        </p:txBody>
      </p:sp>
      <p:sp>
        <p:nvSpPr>
          <p:cNvPr id="3" name="Content Placeholder 2">
            <a:extLst>
              <a:ext uri="{FF2B5EF4-FFF2-40B4-BE49-F238E27FC236}">
                <a16:creationId xmlns:a16="http://schemas.microsoft.com/office/drawing/2014/main" id="{1B7FD92F-6CF5-2970-A53C-5CC78E9834CB}"/>
              </a:ext>
            </a:extLst>
          </p:cNvPr>
          <p:cNvSpPr>
            <a:spLocks noGrp="1"/>
          </p:cNvSpPr>
          <p:nvPr>
            <p:ph idx="1"/>
          </p:nvPr>
        </p:nvSpPr>
        <p:spPr>
          <a:xfrm>
            <a:off x="628650" y="1799303"/>
            <a:ext cx="7886700" cy="2833420"/>
          </a:xfrm>
        </p:spPr>
        <p:txBody>
          <a:bodyPr/>
          <a:lstStyle/>
          <a:p>
            <a:endParaRPr lang="en-US"/>
          </a:p>
          <a:p>
            <a:pPr marL="0" indent="0">
              <a:buNone/>
            </a:pPr>
            <a:r>
              <a:rPr lang="en-US"/>
              <a:t>Examples:</a:t>
            </a:r>
          </a:p>
          <a:p>
            <a:pPr marL="685800" lvl="1" indent="-342900">
              <a:buFont typeface="+mj-lt"/>
              <a:buAutoNum type="alphaLcParenR"/>
            </a:pPr>
            <a:r>
              <a:rPr lang="en-US" sz="1600"/>
              <a:t>Funds belonging to affiliated organizations such as Athletics or Christian Women</a:t>
            </a:r>
          </a:p>
          <a:p>
            <a:pPr marL="685800" lvl="1" indent="-342900">
              <a:buFont typeface="+mj-lt"/>
              <a:buAutoNum type="alphaLcParenR"/>
            </a:pPr>
            <a:r>
              <a:rPr lang="en-US" sz="1600"/>
              <a:t>A savings account for capital improvements that is funded through accumulated profits</a:t>
            </a:r>
          </a:p>
          <a:p>
            <a:pPr marL="685800" lvl="1" indent="-342900">
              <a:buFont typeface="+mj-lt"/>
              <a:buAutoNum type="alphaLcParenR"/>
            </a:pPr>
            <a:r>
              <a:rPr lang="en-US" sz="1600"/>
              <a:t>Funds set aside from a bequest that the Finance Council wants to use for a parking lot in a future fiscal year. </a:t>
            </a:r>
          </a:p>
          <a:p>
            <a:pPr marL="685800" lvl="1" indent="-342900">
              <a:buFont typeface="+mj-lt"/>
              <a:buAutoNum type="alphaLcParenR"/>
            </a:pPr>
            <a:r>
              <a:rPr lang="en-US" sz="1600"/>
              <a:t>Funds set aside from the profits of an auction that the school wants to use for Chromebooks in the next fiscal year</a:t>
            </a:r>
          </a:p>
          <a:p>
            <a:endParaRPr lang="en-US"/>
          </a:p>
        </p:txBody>
      </p:sp>
      <p:sp>
        <p:nvSpPr>
          <p:cNvPr id="4" name="Rectangle 3">
            <a:extLst>
              <a:ext uri="{FF2B5EF4-FFF2-40B4-BE49-F238E27FC236}">
                <a16:creationId xmlns:a16="http://schemas.microsoft.com/office/drawing/2014/main" id="{E3972290-CB25-E3FC-2488-2B5DC89F6F66}"/>
              </a:ext>
            </a:extLst>
          </p:cNvPr>
          <p:cNvSpPr/>
          <p:nvPr/>
        </p:nvSpPr>
        <p:spPr>
          <a:xfrm>
            <a:off x="628649" y="1047136"/>
            <a:ext cx="7886699" cy="752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Income that a Parish or School receives that is not legally restricted by the donor, which the parish sets aside for a specific purpose.</a:t>
            </a:r>
          </a:p>
        </p:txBody>
      </p:sp>
    </p:spTree>
    <p:extLst>
      <p:ext uri="{BB962C8B-B14F-4D97-AF65-F5344CB8AC3E}">
        <p14:creationId xmlns:p14="http://schemas.microsoft.com/office/powerpoint/2010/main" val="166269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3138-8981-90ED-C9DA-6A45B76AA03A}"/>
              </a:ext>
            </a:extLst>
          </p:cNvPr>
          <p:cNvSpPr>
            <a:spLocks noGrp="1"/>
          </p:cNvSpPr>
          <p:nvPr>
            <p:ph type="title"/>
          </p:nvPr>
        </p:nvSpPr>
        <p:spPr>
          <a:xfrm>
            <a:off x="628650" y="510777"/>
            <a:ext cx="7886700" cy="603385"/>
          </a:xfrm>
        </p:spPr>
        <p:txBody>
          <a:bodyPr/>
          <a:lstStyle/>
          <a:p>
            <a:r>
              <a:rPr lang="en-US"/>
              <a:t>What to do about Unsolicited Restricted Donations?</a:t>
            </a:r>
          </a:p>
        </p:txBody>
      </p:sp>
      <p:sp>
        <p:nvSpPr>
          <p:cNvPr id="3" name="Content Placeholder 2">
            <a:extLst>
              <a:ext uri="{FF2B5EF4-FFF2-40B4-BE49-F238E27FC236}">
                <a16:creationId xmlns:a16="http://schemas.microsoft.com/office/drawing/2014/main" id="{36EB8673-5467-9746-C3DD-D4ECB2BDA077}"/>
              </a:ext>
            </a:extLst>
          </p:cNvPr>
          <p:cNvSpPr>
            <a:spLocks noGrp="1"/>
          </p:cNvSpPr>
          <p:nvPr>
            <p:ph idx="1"/>
          </p:nvPr>
        </p:nvSpPr>
        <p:spPr>
          <a:xfrm>
            <a:off x="628650" y="1283110"/>
            <a:ext cx="7886700" cy="3349614"/>
          </a:xfrm>
        </p:spPr>
        <p:txBody>
          <a:bodyPr>
            <a:normAutofit/>
          </a:bodyPr>
          <a:lstStyle/>
          <a:p>
            <a:r>
              <a:rPr lang="en-US" sz="1900"/>
              <a:t>If a donor gives a Restricted contribution that isn’t a result of an “ask”, you have a choice.  If you accept the gift with strings attached, that money becomes restricted to that purpose. </a:t>
            </a:r>
          </a:p>
          <a:p>
            <a:r>
              <a:rPr lang="en-US" sz="1600"/>
              <a:t>Example: A donor wants to give St. Adelina $40,000 for a Bell Tower. If the Parish accepts the Restricted gift the funds must be used for a Bell Tower. </a:t>
            </a:r>
          </a:p>
          <a:p>
            <a:pPr lvl="1"/>
            <a:endParaRPr lang="en-US" sz="1600"/>
          </a:p>
          <a:p>
            <a:r>
              <a:rPr lang="en-US"/>
              <a:t>What if St. Adelina’s Parish Leadership did not want a Bell Tower?</a:t>
            </a:r>
          </a:p>
          <a:p>
            <a:pPr lvl="1"/>
            <a:r>
              <a:rPr lang="en-US" sz="1600"/>
              <a:t>You are not obligated to accept Restricted gifts.</a:t>
            </a:r>
          </a:p>
          <a:p>
            <a:pPr lvl="1"/>
            <a:r>
              <a:rPr lang="en-US" sz="1600"/>
              <a:t>One option: ask the donor if the money can be used for other purposes. If the donor is gracious enough to agree in writing, the money may be redirected to the other purpose(s).</a:t>
            </a:r>
          </a:p>
          <a:p>
            <a:endParaRPr lang="en-US"/>
          </a:p>
        </p:txBody>
      </p:sp>
    </p:spTree>
    <p:extLst>
      <p:ext uri="{BB962C8B-B14F-4D97-AF65-F5344CB8AC3E}">
        <p14:creationId xmlns:p14="http://schemas.microsoft.com/office/powerpoint/2010/main" val="421256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3DE1-B4BF-01BF-4D2C-CDAC0CE99125}"/>
              </a:ext>
            </a:extLst>
          </p:cNvPr>
          <p:cNvSpPr>
            <a:spLocks noGrp="1"/>
          </p:cNvSpPr>
          <p:nvPr>
            <p:ph type="title"/>
          </p:nvPr>
        </p:nvSpPr>
        <p:spPr>
          <a:xfrm>
            <a:off x="628650" y="510777"/>
            <a:ext cx="7886700" cy="603385"/>
          </a:xfrm>
        </p:spPr>
        <p:txBody>
          <a:bodyPr/>
          <a:lstStyle/>
          <a:p>
            <a:r>
              <a:rPr lang="en-US"/>
              <a:t>Example #1</a:t>
            </a:r>
          </a:p>
        </p:txBody>
      </p:sp>
      <p:sp>
        <p:nvSpPr>
          <p:cNvPr id="3" name="Content Placeholder 2">
            <a:extLst>
              <a:ext uri="{FF2B5EF4-FFF2-40B4-BE49-F238E27FC236}">
                <a16:creationId xmlns:a16="http://schemas.microsoft.com/office/drawing/2014/main" id="{7E70885A-D549-4362-8FE1-043914B89AC4}"/>
              </a:ext>
            </a:extLst>
          </p:cNvPr>
          <p:cNvSpPr>
            <a:spLocks noGrp="1"/>
          </p:cNvSpPr>
          <p:nvPr>
            <p:ph idx="1"/>
          </p:nvPr>
        </p:nvSpPr>
        <p:spPr>
          <a:xfrm>
            <a:off x="628650" y="1114162"/>
            <a:ext cx="8345744" cy="3518561"/>
          </a:xfrm>
        </p:spPr>
        <p:txBody>
          <a:bodyPr>
            <a:normAutofit fontScale="92500" lnSpcReduction="10000"/>
          </a:bodyPr>
          <a:lstStyle/>
          <a:p>
            <a:pPr marL="0" indent="0">
              <a:buNone/>
            </a:pPr>
            <a:r>
              <a:rPr lang="en-US" b="1" dirty="0"/>
              <a:t>Question:  </a:t>
            </a:r>
            <a:r>
              <a:rPr lang="en-US" dirty="0"/>
              <a:t>St. Adelina is undertaking an addition to the school.  The parish conducts a capital campaign to raise $1,000,000 to pay for the addition. </a:t>
            </a:r>
          </a:p>
          <a:p>
            <a:endParaRPr lang="en-US" dirty="0"/>
          </a:p>
          <a:p>
            <a:endParaRPr lang="en-US" dirty="0"/>
          </a:p>
          <a:p>
            <a:endParaRPr lang="en-US" dirty="0"/>
          </a:p>
          <a:p>
            <a:pPr marL="0" indent="0">
              <a:buNone/>
            </a:pPr>
            <a:r>
              <a:rPr lang="en-US" sz="1800" b="1" dirty="0"/>
              <a:t>Considerations:</a:t>
            </a:r>
          </a:p>
          <a:p>
            <a:pPr marL="457200" indent="-457200">
              <a:buFont typeface="+mj-lt"/>
              <a:buAutoNum type="arabicParenR"/>
            </a:pPr>
            <a:r>
              <a:rPr lang="en-US" sz="1800" dirty="0"/>
              <a:t>Proxy: the parish needs proxy approval to conduct a capital campaign</a:t>
            </a:r>
          </a:p>
          <a:p>
            <a:pPr marL="457200" indent="-457200">
              <a:buFont typeface="+mj-lt"/>
              <a:buAutoNum type="arabicParenR"/>
            </a:pPr>
            <a:r>
              <a:rPr lang="en-US" dirty="0"/>
              <a:t>T</a:t>
            </a:r>
            <a:r>
              <a:rPr lang="en-US" sz="1800" dirty="0"/>
              <a:t>his project will need to be approved by the Archdiocesan Building Commission</a:t>
            </a:r>
          </a:p>
          <a:p>
            <a:pPr marL="457200" indent="-457200">
              <a:buFont typeface="+mj-lt"/>
              <a:buAutoNum type="arabicParenR"/>
            </a:pPr>
            <a:r>
              <a:rPr lang="en-US" sz="1800" dirty="0"/>
              <a:t>How will you account for this Capital Campaign? Its important to create accounting procedures for how Pledges, Cash, Income &amp; Expense will be recorded/ reported.</a:t>
            </a:r>
          </a:p>
          <a:p>
            <a:pPr marL="457200" indent="-457200">
              <a:buFont typeface="+mj-lt"/>
              <a:buAutoNum type="arabicParenR"/>
            </a:pPr>
            <a:r>
              <a:rPr lang="en-US" sz="1800" dirty="0"/>
              <a:t>What if the project raises more than $1,000,000?  Have a contingency</a:t>
            </a:r>
            <a:r>
              <a:rPr lang="en-US" dirty="0"/>
              <a:t>! Have a catch all statement like “Additional funds will be used for future Capital Projects”.</a:t>
            </a:r>
            <a:endParaRPr lang="en-US" sz="1800" dirty="0"/>
          </a:p>
          <a:p>
            <a:endParaRPr lang="en-US" dirty="0"/>
          </a:p>
        </p:txBody>
      </p:sp>
      <p:sp>
        <p:nvSpPr>
          <p:cNvPr id="4" name="Content Placeholder 7">
            <a:extLst>
              <a:ext uri="{FF2B5EF4-FFF2-40B4-BE49-F238E27FC236}">
                <a16:creationId xmlns:a16="http://schemas.microsoft.com/office/drawing/2014/main" id="{04D831F0-2BC9-1168-7343-F5F3BE39BA1B}"/>
              </a:ext>
            </a:extLst>
          </p:cNvPr>
          <p:cNvSpPr txBox="1">
            <a:spLocks/>
          </p:cNvSpPr>
          <p:nvPr/>
        </p:nvSpPr>
        <p:spPr>
          <a:xfrm>
            <a:off x="628650" y="1988394"/>
            <a:ext cx="7886700" cy="590032"/>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400"/>
              <a:t>Answer: Restricted</a:t>
            </a:r>
            <a:endParaRPr lang="en-US"/>
          </a:p>
        </p:txBody>
      </p:sp>
    </p:spTree>
    <p:extLst>
      <p:ext uri="{BB962C8B-B14F-4D97-AF65-F5344CB8AC3E}">
        <p14:creationId xmlns:p14="http://schemas.microsoft.com/office/powerpoint/2010/main" val="104748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66E6-A502-E5E3-256E-79436B276FA6}"/>
              </a:ext>
            </a:extLst>
          </p:cNvPr>
          <p:cNvSpPr>
            <a:spLocks noGrp="1"/>
          </p:cNvSpPr>
          <p:nvPr>
            <p:ph type="title"/>
          </p:nvPr>
        </p:nvSpPr>
        <p:spPr>
          <a:xfrm>
            <a:off x="628650" y="510777"/>
            <a:ext cx="7886700" cy="603385"/>
          </a:xfrm>
        </p:spPr>
        <p:txBody>
          <a:bodyPr/>
          <a:lstStyle/>
          <a:p>
            <a:r>
              <a:rPr lang="en-US"/>
              <a:t>Example #2</a:t>
            </a:r>
          </a:p>
        </p:txBody>
      </p:sp>
      <p:sp>
        <p:nvSpPr>
          <p:cNvPr id="3" name="Content Placeholder 2">
            <a:extLst>
              <a:ext uri="{FF2B5EF4-FFF2-40B4-BE49-F238E27FC236}">
                <a16:creationId xmlns:a16="http://schemas.microsoft.com/office/drawing/2014/main" id="{820F93FA-EDCB-8AEC-3A57-E07CBA1A75D9}"/>
              </a:ext>
            </a:extLst>
          </p:cNvPr>
          <p:cNvSpPr>
            <a:spLocks noGrp="1"/>
          </p:cNvSpPr>
          <p:nvPr>
            <p:ph idx="1"/>
          </p:nvPr>
        </p:nvSpPr>
        <p:spPr>
          <a:xfrm>
            <a:off x="628649" y="995516"/>
            <a:ext cx="8168763" cy="3915697"/>
          </a:xfrm>
        </p:spPr>
        <p:txBody>
          <a:bodyPr>
            <a:normAutofit/>
          </a:bodyPr>
          <a:lstStyle/>
          <a:p>
            <a:pPr marL="0" indent="0">
              <a:buNone/>
            </a:pPr>
            <a:r>
              <a:rPr lang="en-US" b="1"/>
              <a:t>Question</a:t>
            </a:r>
            <a:r>
              <a:rPr lang="en-US" sz="1800" b="1"/>
              <a:t>:  </a:t>
            </a:r>
            <a:r>
              <a:rPr lang="en-US" sz="1800"/>
              <a:t>St. Adelina had a net surplus of $50,000 at the end of the fiscal year.  They decide to set aside the surplus for building maintenance expected to be performed in a future fiscal year. The parish formalizes this through action of the Finance Council.</a:t>
            </a:r>
          </a:p>
          <a:p>
            <a:endParaRPr lang="en-US"/>
          </a:p>
          <a:p>
            <a:endParaRPr lang="en-US" sz="1800"/>
          </a:p>
          <a:p>
            <a:pPr marL="0" indent="0">
              <a:buNone/>
            </a:pPr>
            <a:endParaRPr lang="en-US" sz="1800"/>
          </a:p>
          <a:p>
            <a:pPr marL="0" indent="0">
              <a:buNone/>
            </a:pPr>
            <a:r>
              <a:rPr lang="en-US" sz="1800" b="1"/>
              <a:t>Considerations:</a:t>
            </a:r>
          </a:p>
          <a:p>
            <a:pPr marL="342900" indent="-342900">
              <a:buAutoNum type="arabicPeriod"/>
            </a:pPr>
            <a:r>
              <a:rPr lang="en-US" sz="1800"/>
              <a:t>Do the minutes/notes from the Finance Council meeting reflect this decision?</a:t>
            </a:r>
          </a:p>
          <a:p>
            <a:pPr marL="342900" indent="-342900">
              <a:buAutoNum type="arabicPeriod"/>
            </a:pPr>
            <a:r>
              <a:rPr lang="en-US" sz="1800"/>
              <a:t>Ensure that the funds are properly </a:t>
            </a:r>
            <a:r>
              <a:rPr lang="en-US"/>
              <a:t>recorded</a:t>
            </a:r>
            <a:r>
              <a:rPr lang="en-US" sz="1800"/>
              <a:t> on the Balance Sheet.</a:t>
            </a:r>
          </a:p>
          <a:p>
            <a:pPr marL="342900" indent="-342900">
              <a:buAutoNum type="arabicPeriod"/>
            </a:pPr>
            <a:r>
              <a:rPr lang="en-US" sz="1800"/>
              <a:t>The parish must report a $50,000 surplus </a:t>
            </a:r>
            <a:r>
              <a:rPr lang="en-US"/>
              <a:t>on the Confidential Financial Statement</a:t>
            </a:r>
            <a:r>
              <a:rPr lang="en-US" sz="1800"/>
              <a:t>. There is no option to “defer” revenue or “pre-expense” the maintenance.</a:t>
            </a:r>
          </a:p>
          <a:p>
            <a:endParaRPr lang="en-US" sz="1800"/>
          </a:p>
          <a:p>
            <a:endParaRPr lang="en-US"/>
          </a:p>
        </p:txBody>
      </p:sp>
      <p:sp>
        <p:nvSpPr>
          <p:cNvPr id="4" name="Content Placeholder 7">
            <a:extLst>
              <a:ext uri="{FF2B5EF4-FFF2-40B4-BE49-F238E27FC236}">
                <a16:creationId xmlns:a16="http://schemas.microsoft.com/office/drawing/2014/main" id="{11A6A1E1-FF0F-B59E-A786-5F14E92324D8}"/>
              </a:ext>
            </a:extLst>
          </p:cNvPr>
          <p:cNvSpPr txBox="1">
            <a:spLocks/>
          </p:cNvSpPr>
          <p:nvPr/>
        </p:nvSpPr>
        <p:spPr>
          <a:xfrm>
            <a:off x="628650" y="2069509"/>
            <a:ext cx="7886700" cy="590032"/>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400"/>
              <a:t>Answer: Unrestricted/ Designated</a:t>
            </a:r>
            <a:endParaRPr lang="en-US"/>
          </a:p>
        </p:txBody>
      </p:sp>
    </p:spTree>
    <p:extLst>
      <p:ext uri="{BB962C8B-B14F-4D97-AF65-F5344CB8AC3E}">
        <p14:creationId xmlns:p14="http://schemas.microsoft.com/office/powerpoint/2010/main" val="11475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41A3C4DC88324E8D15CEA4BC59C9BD" ma:contentTypeVersion="8" ma:contentTypeDescription="Create a new document." ma:contentTypeScope="" ma:versionID="a459a0ba85281f32bfc821973f2d7233">
  <xsd:schema xmlns:xsd="http://www.w3.org/2001/XMLSchema" xmlns:xs="http://www.w3.org/2001/XMLSchema" xmlns:p="http://schemas.microsoft.com/office/2006/metadata/properties" xmlns:ns2="4a8561cf-3fbd-4c0e-9c09-6c6f743dae6c" targetNamespace="http://schemas.microsoft.com/office/2006/metadata/properties" ma:root="true" ma:fieldsID="b56b9be508a8f1c7467a9f274cf81829" ns2:_="">
    <xsd:import namespace="4a8561cf-3fbd-4c0e-9c09-6c6f743dae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8561cf-3fbd-4c0e-9c09-6c6f743da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C0C26D-862B-4D3B-BF94-FD58B8A880B1}">
  <ds:schemaRefs>
    <ds:schemaRef ds:uri="http://schemas.microsoft.com/sharepoint/v3/contenttype/forms"/>
  </ds:schemaRefs>
</ds:datastoreItem>
</file>

<file path=customXml/itemProps2.xml><?xml version="1.0" encoding="utf-8"?>
<ds:datastoreItem xmlns:ds="http://schemas.openxmlformats.org/officeDocument/2006/customXml" ds:itemID="{81F9CA93-BBC8-46D4-92A1-A65F8DB629FC}">
  <ds:schemaRefs>
    <ds:schemaRef ds:uri="4a8561cf-3fbd-4c0e-9c09-6c6f743dae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C432DAE-FA0F-4B83-BFED-F545F1D15AB1}">
  <ds:schemaRefs>
    <ds:schemaRef ds:uri="4a8561cf-3fbd-4c0e-9c09-6c6f743dae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20</TotalTime>
  <Words>1232</Words>
  <Application>Microsoft Office PowerPoint</Application>
  <PresentationFormat>On-screen Show (16:9)</PresentationFormat>
  <Paragraphs>141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Times New Roman</vt:lpstr>
      <vt:lpstr>Office Theme</vt:lpstr>
      <vt:lpstr>Parish Income (Unrestricted, Restricted &amp; Designated)</vt:lpstr>
      <vt:lpstr>Table of Contents</vt:lpstr>
      <vt:lpstr>Why does this matter?</vt:lpstr>
      <vt:lpstr>Unrestricted Income</vt:lpstr>
      <vt:lpstr>Restricted Income </vt:lpstr>
      <vt:lpstr>Unrestricted / Designated Income</vt:lpstr>
      <vt:lpstr>What to do about Unsolicited Restricted Donations?</vt:lpstr>
      <vt:lpstr>Example #1</vt:lpstr>
      <vt:lpstr>Example #2</vt:lpstr>
      <vt:lpstr>Example #3</vt:lpstr>
      <vt:lpstr>Example #4</vt:lpstr>
      <vt:lpstr>Example #5</vt:lpstr>
      <vt:lpstr>Example #6</vt:lpstr>
      <vt:lpstr>What type of Income is it? </vt:lpstr>
      <vt:lpstr>If you have any questions email:  ParishFinance@archmil.org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Archdiocese Financial Report</dc:title>
  <dc:creator>Meghan Endter</dc:creator>
  <cp:lastModifiedBy>Michael Waddell</cp:lastModifiedBy>
  <cp:revision>1</cp:revision>
  <dcterms:created xsi:type="dcterms:W3CDTF">2021-11-16T17:01:38Z</dcterms:created>
  <dcterms:modified xsi:type="dcterms:W3CDTF">2024-07-16T21:02:52Z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0x0101000941A3C4DC88324E8D15CEA4BC59C9BD</vt:lpwstr>
  </property>
</Properties>
</file>